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5"/>
  </p:notesMasterIdLst>
  <p:sldIdLst>
    <p:sldId id="256" r:id="rId2"/>
    <p:sldId id="261" r:id="rId3"/>
    <p:sldId id="275" r:id="rId4"/>
    <p:sldId id="274" r:id="rId5"/>
    <p:sldId id="270" r:id="rId6"/>
    <p:sldId id="313" r:id="rId7"/>
    <p:sldId id="316" r:id="rId8"/>
    <p:sldId id="267" r:id="rId9"/>
    <p:sldId id="317" r:id="rId10"/>
    <p:sldId id="315" r:id="rId11"/>
    <p:sldId id="318" r:id="rId12"/>
    <p:sldId id="314" r:id="rId13"/>
    <p:sldId id="262" r:id="rId14"/>
  </p:sldIdLst>
  <p:sldSz cx="9144000" cy="5143500" type="screen16x9"/>
  <p:notesSz cx="6858000" cy="9144000"/>
  <p:embeddedFontLst>
    <p:embeddedFont>
      <p:font typeface="Changa" panose="020B0604020202020204" charset="-78"/>
      <p:regular r:id="rId16"/>
      <p:bold r:id="rId17"/>
    </p:embeddedFont>
    <p:embeddedFont>
      <p:font typeface="Changa Light" panose="020B0604020202020204" charset="-78"/>
      <p:regular r:id="rId18"/>
      <p:bold r:id="rId19"/>
    </p:embeddedFont>
    <p:embeddedFont>
      <p:font typeface="Jura Medium" panose="020B0604020202020204" charset="0"/>
      <p:regular r:id="rId20"/>
      <p:bold r:id="rId21"/>
    </p:embeddedFont>
    <p:embeddedFont>
      <p:font typeface="Orbitron Medium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DF2EF1-A136-EC96-CAE3-301D1455351D}" v="3" dt="2025-02-07T23:25:26.781"/>
    <p1510:client id="{A1CD99D3-AAC1-29EA-234D-B342125F5601}" v="3" dt="2025-02-07T22:17:30.024"/>
  </p1510:revLst>
</p1510:revInfo>
</file>

<file path=ppt/tableStyles.xml><?xml version="1.0" encoding="utf-8"?>
<a:tblStyleLst xmlns:a="http://schemas.openxmlformats.org/drawingml/2006/main" def="{9B4AF118-957E-4428-BEEF-BA3AC87D60D8}">
  <a:tblStyle styleId="{9B4AF118-957E-4428-BEEF-BA3AC87D60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513E132-601A-4099-B3C9-07FF4139923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98973357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98973357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2891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49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5731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5750" y="1219625"/>
            <a:ext cx="5115900" cy="19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5755" y="3219464"/>
            <a:ext cx="4446300" cy="475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85725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428446" y="530542"/>
            <a:ext cx="2005500" cy="475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85725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69860" y="138036"/>
            <a:ext cx="596829" cy="596829"/>
            <a:chOff x="6357825" y="1432425"/>
            <a:chExt cx="462300" cy="462300"/>
          </a:xfrm>
        </p:grpSpPr>
        <p:sp>
          <p:nvSpPr>
            <p:cNvPr id="13" name="Google Shape;13;p2"/>
            <p:cNvSpPr/>
            <p:nvPr/>
          </p:nvSpPr>
          <p:spPr>
            <a:xfrm>
              <a:off x="6357825" y="1508625"/>
              <a:ext cx="386100" cy="3861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Jura Medium"/>
                <a:ea typeface="Jura Medium"/>
                <a:cs typeface="Jura Medium"/>
                <a:sym typeface="Jura Medium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434025" y="1432425"/>
              <a:ext cx="386100" cy="3861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Jura Medium"/>
                <a:ea typeface="Jura Medium"/>
                <a:cs typeface="Jura Medium"/>
                <a:sym typeface="Jura Medium"/>
              </a:endParaRPr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624275" y="450550"/>
            <a:ext cx="177900" cy="1779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891075" y="4719425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2135650" y="4711689"/>
            <a:ext cx="543600" cy="227700"/>
          </a:xfrm>
          <a:prstGeom prst="rtTriangl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8577975" y="272650"/>
            <a:ext cx="177900" cy="1779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subTitle" idx="1"/>
          </p:nvPr>
        </p:nvSpPr>
        <p:spPr>
          <a:xfrm>
            <a:off x="4221315" y="1637000"/>
            <a:ext cx="3254100" cy="1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2"/>
          </p:nvPr>
        </p:nvSpPr>
        <p:spPr>
          <a:xfrm>
            <a:off x="720000" y="1637000"/>
            <a:ext cx="3254100" cy="1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2"/>
          <p:cNvSpPr/>
          <p:nvPr/>
        </p:nvSpPr>
        <p:spPr>
          <a:xfrm>
            <a:off x="321175" y="450538"/>
            <a:ext cx="177900" cy="1779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158" name="Google Shape;158;p22"/>
          <p:cNvSpPr/>
          <p:nvPr/>
        </p:nvSpPr>
        <p:spPr>
          <a:xfrm rot="-5400000">
            <a:off x="659365" y="195985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159" name="Google Shape;159;p22"/>
          <p:cNvSpPr/>
          <p:nvPr/>
        </p:nvSpPr>
        <p:spPr>
          <a:xfrm>
            <a:off x="8484625" y="3102076"/>
            <a:ext cx="536624" cy="463327"/>
          </a:xfrm>
          <a:custGeom>
            <a:avLst/>
            <a:gdLst/>
            <a:ahLst/>
            <a:cxnLst/>
            <a:rect l="l" t="t" r="r" b="b"/>
            <a:pathLst>
              <a:path w="2094" h="1808" extrusionOk="0">
                <a:moveTo>
                  <a:pt x="2091" y="550"/>
                </a:moveTo>
                <a:cubicBezTo>
                  <a:pt x="2091" y="549"/>
                  <a:pt x="2091" y="548"/>
                  <a:pt x="2091" y="547"/>
                </a:cubicBezTo>
                <a:cubicBezTo>
                  <a:pt x="2092" y="545"/>
                  <a:pt x="2092" y="543"/>
                  <a:pt x="2093" y="541"/>
                </a:cubicBezTo>
                <a:cubicBezTo>
                  <a:pt x="2093" y="539"/>
                  <a:pt x="2093" y="537"/>
                  <a:pt x="2093" y="535"/>
                </a:cubicBezTo>
                <a:cubicBezTo>
                  <a:pt x="2093" y="533"/>
                  <a:pt x="2093" y="531"/>
                  <a:pt x="2092" y="530"/>
                </a:cubicBezTo>
                <a:cubicBezTo>
                  <a:pt x="2092" y="528"/>
                  <a:pt x="2091" y="526"/>
                  <a:pt x="2090" y="524"/>
                </a:cubicBezTo>
                <a:cubicBezTo>
                  <a:pt x="2090" y="523"/>
                  <a:pt x="2090" y="522"/>
                  <a:pt x="2089" y="521"/>
                </a:cubicBezTo>
                <a:cubicBezTo>
                  <a:pt x="2089" y="520"/>
                  <a:pt x="2088" y="520"/>
                  <a:pt x="2087" y="519"/>
                </a:cubicBezTo>
                <a:cubicBezTo>
                  <a:pt x="2086" y="517"/>
                  <a:pt x="2085" y="516"/>
                  <a:pt x="2083" y="514"/>
                </a:cubicBezTo>
                <a:cubicBezTo>
                  <a:pt x="2081" y="513"/>
                  <a:pt x="2080" y="512"/>
                  <a:pt x="2078" y="511"/>
                </a:cubicBezTo>
                <a:cubicBezTo>
                  <a:pt x="2077" y="510"/>
                  <a:pt x="2077" y="509"/>
                  <a:pt x="2076" y="509"/>
                </a:cubicBezTo>
                <a:lnTo>
                  <a:pt x="1008" y="2"/>
                </a:lnTo>
                <a:cubicBezTo>
                  <a:pt x="1007" y="2"/>
                  <a:pt x="1006" y="2"/>
                  <a:pt x="1005" y="2"/>
                </a:cubicBezTo>
                <a:cubicBezTo>
                  <a:pt x="1004" y="1"/>
                  <a:pt x="1002" y="0"/>
                  <a:pt x="999" y="0"/>
                </a:cubicBezTo>
                <a:cubicBezTo>
                  <a:pt x="997" y="0"/>
                  <a:pt x="995" y="0"/>
                  <a:pt x="993" y="0"/>
                </a:cubicBezTo>
                <a:cubicBezTo>
                  <a:pt x="992" y="0"/>
                  <a:pt x="990" y="0"/>
                  <a:pt x="988" y="1"/>
                </a:cubicBezTo>
                <a:cubicBezTo>
                  <a:pt x="986" y="1"/>
                  <a:pt x="984" y="2"/>
                  <a:pt x="982" y="3"/>
                </a:cubicBezTo>
                <a:cubicBezTo>
                  <a:pt x="981" y="3"/>
                  <a:pt x="980" y="3"/>
                  <a:pt x="979" y="4"/>
                </a:cubicBezTo>
                <a:lnTo>
                  <a:pt x="450" y="325"/>
                </a:lnTo>
                <a:cubicBezTo>
                  <a:pt x="449" y="325"/>
                  <a:pt x="449" y="326"/>
                  <a:pt x="448" y="327"/>
                </a:cubicBezTo>
                <a:cubicBezTo>
                  <a:pt x="446" y="328"/>
                  <a:pt x="445" y="329"/>
                  <a:pt x="443" y="331"/>
                </a:cubicBezTo>
                <a:cubicBezTo>
                  <a:pt x="442" y="332"/>
                  <a:pt x="441" y="334"/>
                  <a:pt x="440" y="336"/>
                </a:cubicBezTo>
                <a:cubicBezTo>
                  <a:pt x="439" y="337"/>
                  <a:pt x="438" y="337"/>
                  <a:pt x="438" y="338"/>
                </a:cubicBezTo>
                <a:lnTo>
                  <a:pt x="2" y="1256"/>
                </a:lnTo>
                <a:cubicBezTo>
                  <a:pt x="2" y="1257"/>
                  <a:pt x="2" y="1258"/>
                  <a:pt x="2" y="1259"/>
                </a:cubicBezTo>
                <a:cubicBezTo>
                  <a:pt x="1" y="1261"/>
                  <a:pt x="0" y="1263"/>
                  <a:pt x="0" y="1265"/>
                </a:cubicBezTo>
                <a:cubicBezTo>
                  <a:pt x="0" y="1267"/>
                  <a:pt x="0" y="1269"/>
                  <a:pt x="0" y="1271"/>
                </a:cubicBezTo>
                <a:cubicBezTo>
                  <a:pt x="0" y="1273"/>
                  <a:pt x="0" y="1275"/>
                  <a:pt x="1" y="1277"/>
                </a:cubicBezTo>
                <a:cubicBezTo>
                  <a:pt x="1" y="1279"/>
                  <a:pt x="2" y="1281"/>
                  <a:pt x="3" y="1283"/>
                </a:cubicBezTo>
                <a:cubicBezTo>
                  <a:pt x="3" y="1284"/>
                  <a:pt x="3" y="1285"/>
                  <a:pt x="4" y="1286"/>
                </a:cubicBezTo>
                <a:cubicBezTo>
                  <a:pt x="4" y="1287"/>
                  <a:pt x="5" y="1287"/>
                  <a:pt x="6" y="1288"/>
                </a:cubicBezTo>
                <a:lnTo>
                  <a:pt x="8" y="1291"/>
                </a:lnTo>
                <a:cubicBezTo>
                  <a:pt x="11" y="1294"/>
                  <a:pt x="14" y="1296"/>
                  <a:pt x="17" y="1298"/>
                </a:cubicBezTo>
                <a:lnTo>
                  <a:pt x="1084" y="1804"/>
                </a:lnTo>
                <a:cubicBezTo>
                  <a:pt x="1088" y="1806"/>
                  <a:pt x="1091" y="1806"/>
                  <a:pt x="1095" y="1807"/>
                </a:cubicBezTo>
                <a:cubicBezTo>
                  <a:pt x="1096" y="1807"/>
                  <a:pt x="1097" y="1807"/>
                  <a:pt x="1097" y="1807"/>
                </a:cubicBezTo>
                <a:cubicBezTo>
                  <a:pt x="1101" y="1807"/>
                  <a:pt x="1104" y="1806"/>
                  <a:pt x="1108" y="1805"/>
                </a:cubicBezTo>
                <a:cubicBezTo>
                  <a:pt x="1108" y="1805"/>
                  <a:pt x="1109" y="1805"/>
                  <a:pt x="1110" y="1804"/>
                </a:cubicBezTo>
                <a:cubicBezTo>
                  <a:pt x="1111" y="1804"/>
                  <a:pt x="1113" y="1803"/>
                  <a:pt x="1114" y="1802"/>
                </a:cubicBezTo>
                <a:lnTo>
                  <a:pt x="1643" y="1482"/>
                </a:lnTo>
                <a:cubicBezTo>
                  <a:pt x="1644" y="1481"/>
                  <a:pt x="1644" y="1481"/>
                  <a:pt x="1645" y="1480"/>
                </a:cubicBezTo>
                <a:cubicBezTo>
                  <a:pt x="1647" y="1479"/>
                  <a:pt x="1648" y="1477"/>
                  <a:pt x="1649" y="1476"/>
                </a:cubicBezTo>
                <a:cubicBezTo>
                  <a:pt x="1651" y="1474"/>
                  <a:pt x="1652" y="1473"/>
                  <a:pt x="1653" y="1471"/>
                </a:cubicBezTo>
                <a:cubicBezTo>
                  <a:pt x="1654" y="1470"/>
                  <a:pt x="1654" y="1470"/>
                  <a:pt x="1655" y="1469"/>
                </a:cubicBezTo>
                <a:lnTo>
                  <a:pt x="2091" y="550"/>
                </a:lnTo>
                <a:moveTo>
                  <a:pt x="1334" y="1351"/>
                </a:moveTo>
                <a:lnTo>
                  <a:pt x="1561" y="1458"/>
                </a:lnTo>
                <a:lnTo>
                  <a:pt x="1171" y="1695"/>
                </a:lnTo>
                <a:lnTo>
                  <a:pt x="1334" y="1351"/>
                </a:lnTo>
                <a:moveTo>
                  <a:pt x="1612" y="1413"/>
                </a:moveTo>
                <a:lnTo>
                  <a:pt x="1361" y="1294"/>
                </a:lnTo>
                <a:lnTo>
                  <a:pt x="1558" y="879"/>
                </a:lnTo>
                <a:lnTo>
                  <a:pt x="1989" y="618"/>
                </a:lnTo>
                <a:lnTo>
                  <a:pt x="1612" y="1413"/>
                </a:lnTo>
                <a:moveTo>
                  <a:pt x="535" y="927"/>
                </a:moveTo>
                <a:lnTo>
                  <a:pt x="104" y="1188"/>
                </a:lnTo>
                <a:lnTo>
                  <a:pt x="481" y="393"/>
                </a:lnTo>
                <a:lnTo>
                  <a:pt x="732" y="512"/>
                </a:lnTo>
                <a:lnTo>
                  <a:pt x="535" y="927"/>
                </a:lnTo>
                <a:moveTo>
                  <a:pt x="759" y="455"/>
                </a:moveTo>
                <a:lnTo>
                  <a:pt x="532" y="348"/>
                </a:lnTo>
                <a:lnTo>
                  <a:pt x="922" y="111"/>
                </a:lnTo>
                <a:lnTo>
                  <a:pt x="759" y="455"/>
                </a:lnTo>
                <a:moveTo>
                  <a:pt x="788" y="539"/>
                </a:moveTo>
                <a:lnTo>
                  <a:pt x="1492" y="872"/>
                </a:lnTo>
                <a:lnTo>
                  <a:pt x="1304" y="1267"/>
                </a:lnTo>
                <a:lnTo>
                  <a:pt x="601" y="934"/>
                </a:lnTo>
                <a:lnTo>
                  <a:pt x="788" y="539"/>
                </a:lnTo>
                <a:moveTo>
                  <a:pt x="1996" y="540"/>
                </a:moveTo>
                <a:lnTo>
                  <a:pt x="1532" y="822"/>
                </a:lnTo>
                <a:lnTo>
                  <a:pt x="815" y="482"/>
                </a:lnTo>
                <a:lnTo>
                  <a:pt x="1010" y="72"/>
                </a:lnTo>
                <a:lnTo>
                  <a:pt x="1996" y="540"/>
                </a:lnTo>
                <a:moveTo>
                  <a:pt x="96" y="1266"/>
                </a:moveTo>
                <a:lnTo>
                  <a:pt x="561" y="984"/>
                </a:lnTo>
                <a:lnTo>
                  <a:pt x="1278" y="1324"/>
                </a:lnTo>
                <a:lnTo>
                  <a:pt x="1083" y="1734"/>
                </a:lnTo>
                <a:lnTo>
                  <a:pt x="96" y="1266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2"/>
          <p:cNvSpPr/>
          <p:nvPr/>
        </p:nvSpPr>
        <p:spPr>
          <a:xfrm rot="-5400000">
            <a:off x="8376915" y="3876110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7"/>
          <p:cNvSpPr txBox="1">
            <a:spLocks noGrp="1"/>
          </p:cNvSpPr>
          <p:nvPr>
            <p:ph type="title"/>
          </p:nvPr>
        </p:nvSpPr>
        <p:spPr>
          <a:xfrm>
            <a:off x="3422275" y="852900"/>
            <a:ext cx="4316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subTitle" idx="1"/>
          </p:nvPr>
        </p:nvSpPr>
        <p:spPr>
          <a:xfrm>
            <a:off x="3422275" y="1998919"/>
            <a:ext cx="4316100" cy="1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7"/>
          <p:cNvSpPr txBox="1"/>
          <p:nvPr/>
        </p:nvSpPr>
        <p:spPr>
          <a:xfrm>
            <a:off x="3422275" y="4047800"/>
            <a:ext cx="43161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rPr>
              <a:t>CREDITS: This presentation template was created by </a:t>
            </a:r>
            <a:r>
              <a:rPr lang="en" sz="1100" b="1" u="sng">
                <a:solidFill>
                  <a:schemeClr val="dk1"/>
                </a:solidFill>
                <a:latin typeface="Changa"/>
                <a:ea typeface="Changa"/>
                <a:cs typeface="Changa"/>
                <a:sym typeface="Chang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rPr>
              <a:t>, and includes icons by </a:t>
            </a:r>
            <a:r>
              <a:rPr lang="en" sz="1100" b="1" u="sng">
                <a:solidFill>
                  <a:schemeClr val="dk1"/>
                </a:solidFill>
                <a:latin typeface="Changa"/>
                <a:ea typeface="Changa"/>
                <a:cs typeface="Changa"/>
                <a:sym typeface="Chan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rPr>
              <a:t>, and infographics &amp; images by </a:t>
            </a:r>
            <a:r>
              <a:rPr lang="en" sz="1100" b="1" u="sng">
                <a:solidFill>
                  <a:schemeClr val="dk1"/>
                </a:solidFill>
                <a:latin typeface="Changa"/>
                <a:ea typeface="Changa"/>
                <a:cs typeface="Changa"/>
                <a:sym typeface="Chan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 u="sng">
                <a:solidFill>
                  <a:schemeClr val="dk1"/>
                </a:solidFill>
                <a:latin typeface="Changa"/>
                <a:ea typeface="Changa"/>
                <a:cs typeface="Changa"/>
                <a:sym typeface="Changa"/>
              </a:rPr>
              <a:t> </a:t>
            </a:r>
            <a:endParaRPr sz="1100" b="1" u="sng">
              <a:solidFill>
                <a:schemeClr val="dk1"/>
              </a:solidFill>
              <a:latin typeface="Changa"/>
              <a:ea typeface="Changa"/>
              <a:cs typeface="Changa"/>
              <a:sym typeface="Changa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8689525" y="2443038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230" name="Google Shape;230;p27"/>
          <p:cNvSpPr/>
          <p:nvPr/>
        </p:nvSpPr>
        <p:spPr>
          <a:xfrm rot="-2700000">
            <a:off x="8834047" y="1787454"/>
            <a:ext cx="177767" cy="17776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386325" y="3436863"/>
            <a:ext cx="177900" cy="1779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9639" y="2847375"/>
            <a:ext cx="1568299" cy="151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5558">
            <a:off x="6910767" y="3377061"/>
            <a:ext cx="1690667" cy="163092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8"/>
          <p:cNvSpPr/>
          <p:nvPr/>
        </p:nvSpPr>
        <p:spPr>
          <a:xfrm>
            <a:off x="6356900" y="4550150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236" name="Google Shape;236;p28"/>
          <p:cNvSpPr/>
          <p:nvPr/>
        </p:nvSpPr>
        <p:spPr>
          <a:xfrm rot="-2700000">
            <a:off x="7414622" y="3026954"/>
            <a:ext cx="177767" cy="17776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grpSp>
        <p:nvGrpSpPr>
          <p:cNvPr id="237" name="Google Shape;237;p28"/>
          <p:cNvGrpSpPr/>
          <p:nvPr/>
        </p:nvGrpSpPr>
        <p:grpSpPr>
          <a:xfrm>
            <a:off x="5349106" y="4261268"/>
            <a:ext cx="492673" cy="492673"/>
            <a:chOff x="6357825" y="1432425"/>
            <a:chExt cx="462300" cy="462300"/>
          </a:xfrm>
        </p:grpSpPr>
        <p:sp>
          <p:nvSpPr>
            <p:cNvPr id="238" name="Google Shape;238;p28"/>
            <p:cNvSpPr/>
            <p:nvPr/>
          </p:nvSpPr>
          <p:spPr>
            <a:xfrm>
              <a:off x="6357825" y="1508625"/>
              <a:ext cx="386100" cy="3861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Jura Medium"/>
                <a:ea typeface="Jura Medium"/>
                <a:cs typeface="Jura Medium"/>
                <a:sym typeface="Jura Medium"/>
              </a:endParaRPr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6434025" y="1432425"/>
              <a:ext cx="386100" cy="386100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Jura Medium"/>
                <a:ea typeface="Jura Medium"/>
                <a:cs typeface="Jura Medium"/>
                <a:sym typeface="Jura Medium"/>
              </a:endParaRPr>
            </a:p>
          </p:txBody>
        </p:sp>
      </p:grpSp>
      <p:sp>
        <p:nvSpPr>
          <p:cNvPr id="240" name="Google Shape;240;p28"/>
          <p:cNvSpPr/>
          <p:nvPr/>
        </p:nvSpPr>
        <p:spPr>
          <a:xfrm rot="-1800190">
            <a:off x="8297995" y="2859449"/>
            <a:ext cx="718131" cy="300923"/>
          </a:xfrm>
          <a:prstGeom prst="rtTriangl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pic>
        <p:nvPicPr>
          <p:cNvPr id="241" name="Google Shape;24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9200" y="1907025"/>
            <a:ext cx="974749" cy="94035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8"/>
          <p:cNvSpPr/>
          <p:nvPr/>
        </p:nvSpPr>
        <p:spPr>
          <a:xfrm>
            <a:off x="6885127" y="2100324"/>
            <a:ext cx="492677" cy="599677"/>
          </a:xfrm>
          <a:custGeom>
            <a:avLst/>
            <a:gdLst/>
            <a:ahLst/>
            <a:cxnLst/>
            <a:rect l="l" t="t" r="r" b="b"/>
            <a:pathLst>
              <a:path w="1865" h="2270" extrusionOk="0">
                <a:moveTo>
                  <a:pt x="1745" y="608"/>
                </a:moveTo>
                <a:cubicBezTo>
                  <a:pt x="1745" y="607"/>
                  <a:pt x="1745" y="606"/>
                  <a:pt x="1744" y="605"/>
                </a:cubicBezTo>
                <a:cubicBezTo>
                  <a:pt x="1744" y="602"/>
                  <a:pt x="1743" y="600"/>
                  <a:pt x="1742" y="598"/>
                </a:cubicBezTo>
                <a:cubicBezTo>
                  <a:pt x="1740" y="596"/>
                  <a:pt x="1739" y="594"/>
                  <a:pt x="1738" y="593"/>
                </a:cubicBezTo>
                <a:cubicBezTo>
                  <a:pt x="1737" y="591"/>
                  <a:pt x="1735" y="590"/>
                  <a:pt x="1733" y="588"/>
                </a:cubicBezTo>
                <a:cubicBezTo>
                  <a:pt x="1732" y="586"/>
                  <a:pt x="1730" y="585"/>
                  <a:pt x="1728" y="584"/>
                </a:cubicBezTo>
                <a:cubicBezTo>
                  <a:pt x="1727" y="583"/>
                  <a:pt x="1726" y="582"/>
                  <a:pt x="1725" y="582"/>
                </a:cubicBezTo>
                <a:lnTo>
                  <a:pt x="507" y="4"/>
                </a:lnTo>
                <a:cubicBezTo>
                  <a:pt x="506" y="3"/>
                  <a:pt x="505" y="3"/>
                  <a:pt x="504" y="3"/>
                </a:cubicBezTo>
                <a:cubicBezTo>
                  <a:pt x="501" y="2"/>
                  <a:pt x="499" y="1"/>
                  <a:pt x="497" y="1"/>
                </a:cubicBezTo>
                <a:cubicBezTo>
                  <a:pt x="494" y="1"/>
                  <a:pt x="492" y="0"/>
                  <a:pt x="490" y="0"/>
                </a:cubicBezTo>
                <a:cubicBezTo>
                  <a:pt x="489" y="0"/>
                  <a:pt x="488" y="0"/>
                  <a:pt x="487" y="0"/>
                </a:cubicBezTo>
                <a:cubicBezTo>
                  <a:pt x="485" y="0"/>
                  <a:pt x="485" y="1"/>
                  <a:pt x="483" y="1"/>
                </a:cubicBezTo>
                <a:cubicBezTo>
                  <a:pt x="481" y="2"/>
                  <a:pt x="479" y="2"/>
                  <a:pt x="477" y="3"/>
                </a:cubicBezTo>
                <a:cubicBezTo>
                  <a:pt x="475" y="4"/>
                  <a:pt x="473" y="5"/>
                  <a:pt x="471" y="6"/>
                </a:cubicBezTo>
                <a:cubicBezTo>
                  <a:pt x="470" y="7"/>
                  <a:pt x="468" y="9"/>
                  <a:pt x="466" y="10"/>
                </a:cubicBezTo>
                <a:cubicBezTo>
                  <a:pt x="465" y="12"/>
                  <a:pt x="464" y="14"/>
                  <a:pt x="463" y="16"/>
                </a:cubicBezTo>
                <a:cubicBezTo>
                  <a:pt x="462" y="16"/>
                  <a:pt x="461" y="17"/>
                  <a:pt x="461" y="18"/>
                </a:cubicBezTo>
                <a:lnTo>
                  <a:pt x="2" y="984"/>
                </a:lnTo>
                <a:cubicBezTo>
                  <a:pt x="2" y="985"/>
                  <a:pt x="2" y="986"/>
                  <a:pt x="2" y="987"/>
                </a:cubicBezTo>
                <a:cubicBezTo>
                  <a:pt x="1" y="989"/>
                  <a:pt x="0" y="991"/>
                  <a:pt x="0" y="993"/>
                </a:cubicBezTo>
                <a:cubicBezTo>
                  <a:pt x="0" y="996"/>
                  <a:pt x="0" y="998"/>
                  <a:pt x="0" y="1000"/>
                </a:cubicBezTo>
                <a:cubicBezTo>
                  <a:pt x="0" y="1001"/>
                  <a:pt x="0" y="1002"/>
                  <a:pt x="0" y="1003"/>
                </a:cubicBezTo>
                <a:lnTo>
                  <a:pt x="118" y="1661"/>
                </a:lnTo>
                <a:cubicBezTo>
                  <a:pt x="118" y="1662"/>
                  <a:pt x="119" y="1664"/>
                  <a:pt x="119" y="1666"/>
                </a:cubicBezTo>
                <a:cubicBezTo>
                  <a:pt x="120" y="1666"/>
                  <a:pt x="120" y="1667"/>
                  <a:pt x="120" y="1668"/>
                </a:cubicBezTo>
                <a:cubicBezTo>
                  <a:pt x="122" y="1671"/>
                  <a:pt x="124" y="1675"/>
                  <a:pt x="126" y="1678"/>
                </a:cubicBezTo>
                <a:cubicBezTo>
                  <a:pt x="127" y="1678"/>
                  <a:pt x="128" y="1679"/>
                  <a:pt x="128" y="1680"/>
                </a:cubicBezTo>
                <a:cubicBezTo>
                  <a:pt x="131" y="1682"/>
                  <a:pt x="135" y="1685"/>
                  <a:pt x="139" y="1687"/>
                </a:cubicBezTo>
                <a:lnTo>
                  <a:pt x="1357" y="2265"/>
                </a:lnTo>
                <a:cubicBezTo>
                  <a:pt x="1360" y="2267"/>
                  <a:pt x="1365" y="2267"/>
                  <a:pt x="1369" y="2268"/>
                </a:cubicBezTo>
                <a:cubicBezTo>
                  <a:pt x="1370" y="2268"/>
                  <a:pt x="1371" y="2268"/>
                  <a:pt x="1373" y="2268"/>
                </a:cubicBezTo>
                <a:cubicBezTo>
                  <a:pt x="1374" y="2268"/>
                  <a:pt x="1375" y="2269"/>
                  <a:pt x="1377" y="2268"/>
                </a:cubicBezTo>
                <a:cubicBezTo>
                  <a:pt x="1378" y="2268"/>
                  <a:pt x="1379" y="2268"/>
                  <a:pt x="1380" y="2267"/>
                </a:cubicBezTo>
                <a:cubicBezTo>
                  <a:pt x="1382" y="2267"/>
                  <a:pt x="1384" y="2266"/>
                  <a:pt x="1387" y="2265"/>
                </a:cubicBezTo>
                <a:cubicBezTo>
                  <a:pt x="1389" y="2264"/>
                  <a:pt x="1391" y="2263"/>
                  <a:pt x="1392" y="2262"/>
                </a:cubicBezTo>
                <a:cubicBezTo>
                  <a:pt x="1394" y="2261"/>
                  <a:pt x="1395" y="2260"/>
                  <a:pt x="1397" y="2258"/>
                </a:cubicBezTo>
                <a:cubicBezTo>
                  <a:pt x="1399" y="2257"/>
                  <a:pt x="1400" y="2255"/>
                  <a:pt x="1401" y="2253"/>
                </a:cubicBezTo>
                <a:cubicBezTo>
                  <a:pt x="1402" y="2252"/>
                  <a:pt x="1403" y="2251"/>
                  <a:pt x="1403" y="2250"/>
                </a:cubicBezTo>
                <a:lnTo>
                  <a:pt x="1861" y="1284"/>
                </a:lnTo>
                <a:cubicBezTo>
                  <a:pt x="1862" y="1283"/>
                  <a:pt x="1862" y="1282"/>
                  <a:pt x="1862" y="1281"/>
                </a:cubicBezTo>
                <a:cubicBezTo>
                  <a:pt x="1863" y="1279"/>
                  <a:pt x="1863" y="1277"/>
                  <a:pt x="1864" y="1275"/>
                </a:cubicBezTo>
                <a:cubicBezTo>
                  <a:pt x="1864" y="1273"/>
                  <a:pt x="1864" y="1270"/>
                  <a:pt x="1864" y="1268"/>
                </a:cubicBezTo>
                <a:cubicBezTo>
                  <a:pt x="1864" y="1267"/>
                  <a:pt x="1864" y="1266"/>
                  <a:pt x="1864" y="1265"/>
                </a:cubicBezTo>
                <a:lnTo>
                  <a:pt x="1745" y="608"/>
                </a:lnTo>
                <a:moveTo>
                  <a:pt x="1664" y="626"/>
                </a:moveTo>
                <a:lnTo>
                  <a:pt x="1460" y="1057"/>
                </a:lnTo>
                <a:lnTo>
                  <a:pt x="642" y="669"/>
                </a:lnTo>
                <a:lnTo>
                  <a:pt x="538" y="92"/>
                </a:lnTo>
                <a:lnTo>
                  <a:pt x="1664" y="626"/>
                </a:lnTo>
                <a:moveTo>
                  <a:pt x="1431" y="1117"/>
                </a:moveTo>
                <a:lnTo>
                  <a:pt x="1234" y="1533"/>
                </a:lnTo>
                <a:lnTo>
                  <a:pt x="432" y="1152"/>
                </a:lnTo>
                <a:lnTo>
                  <a:pt x="629" y="736"/>
                </a:lnTo>
                <a:lnTo>
                  <a:pt x="1431" y="1117"/>
                </a:lnTo>
                <a:moveTo>
                  <a:pt x="478" y="148"/>
                </a:moveTo>
                <a:lnTo>
                  <a:pt x="574" y="685"/>
                </a:lnTo>
                <a:lnTo>
                  <a:pt x="367" y="1121"/>
                </a:lnTo>
                <a:lnTo>
                  <a:pt x="81" y="985"/>
                </a:lnTo>
                <a:lnTo>
                  <a:pt x="478" y="148"/>
                </a:lnTo>
                <a:moveTo>
                  <a:pt x="80" y="1058"/>
                </a:moveTo>
                <a:lnTo>
                  <a:pt x="339" y="1181"/>
                </a:lnTo>
                <a:lnTo>
                  <a:pt x="167" y="1543"/>
                </a:lnTo>
                <a:lnTo>
                  <a:pt x="80" y="1058"/>
                </a:lnTo>
                <a:moveTo>
                  <a:pt x="198" y="1643"/>
                </a:moveTo>
                <a:lnTo>
                  <a:pt x="403" y="1211"/>
                </a:lnTo>
                <a:lnTo>
                  <a:pt x="1221" y="1599"/>
                </a:lnTo>
                <a:lnTo>
                  <a:pt x="1325" y="2177"/>
                </a:lnTo>
                <a:lnTo>
                  <a:pt x="198" y="1643"/>
                </a:lnTo>
                <a:moveTo>
                  <a:pt x="1385" y="2121"/>
                </a:moveTo>
                <a:lnTo>
                  <a:pt x="1289" y="1584"/>
                </a:lnTo>
                <a:lnTo>
                  <a:pt x="1496" y="1148"/>
                </a:lnTo>
                <a:lnTo>
                  <a:pt x="1782" y="1283"/>
                </a:lnTo>
                <a:lnTo>
                  <a:pt x="1385" y="2121"/>
                </a:lnTo>
                <a:moveTo>
                  <a:pt x="1524" y="1088"/>
                </a:moveTo>
                <a:lnTo>
                  <a:pt x="1696" y="726"/>
                </a:lnTo>
                <a:lnTo>
                  <a:pt x="1783" y="1211"/>
                </a:lnTo>
                <a:lnTo>
                  <a:pt x="1524" y="1088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8"/>
          <p:cNvSpPr/>
          <p:nvPr/>
        </p:nvSpPr>
        <p:spPr>
          <a:xfrm>
            <a:off x="4656364" y="4182662"/>
            <a:ext cx="177600" cy="1776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244" name="Google Shape;244;p28"/>
          <p:cNvSpPr/>
          <p:nvPr/>
        </p:nvSpPr>
        <p:spPr>
          <a:xfrm>
            <a:off x="406875" y="1606050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245" name="Google Shape;245;p28"/>
          <p:cNvSpPr/>
          <p:nvPr/>
        </p:nvSpPr>
        <p:spPr>
          <a:xfrm rot="-2700000">
            <a:off x="192297" y="2433179"/>
            <a:ext cx="177767" cy="17776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grpSp>
        <p:nvGrpSpPr>
          <p:cNvPr id="246" name="Google Shape;246;p28"/>
          <p:cNvGrpSpPr/>
          <p:nvPr/>
        </p:nvGrpSpPr>
        <p:grpSpPr>
          <a:xfrm rot="5400000">
            <a:off x="-189960" y="359486"/>
            <a:ext cx="596829" cy="596829"/>
            <a:chOff x="6357825" y="1432425"/>
            <a:chExt cx="462300" cy="462300"/>
          </a:xfrm>
        </p:grpSpPr>
        <p:sp>
          <p:nvSpPr>
            <p:cNvPr id="247" name="Google Shape;247;p28"/>
            <p:cNvSpPr/>
            <p:nvPr/>
          </p:nvSpPr>
          <p:spPr>
            <a:xfrm>
              <a:off x="6357825" y="1508625"/>
              <a:ext cx="386100" cy="3861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Jura Medium"/>
                <a:ea typeface="Jura Medium"/>
                <a:cs typeface="Jura Medium"/>
                <a:sym typeface="Jura Medium"/>
              </a:endParaRPr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6434025" y="1432425"/>
              <a:ext cx="386100" cy="3861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Jura Medium"/>
                <a:ea typeface="Jura Medium"/>
                <a:cs typeface="Jura Medium"/>
                <a:sym typeface="Jura Medium"/>
              </a:endParaRPr>
            </a:p>
          </p:txBody>
        </p:sp>
      </p:grpSp>
      <p:sp>
        <p:nvSpPr>
          <p:cNvPr id="249" name="Google Shape;249;p28"/>
          <p:cNvSpPr/>
          <p:nvPr/>
        </p:nvSpPr>
        <p:spPr>
          <a:xfrm rot="-3600000">
            <a:off x="823925" y="214056"/>
            <a:ext cx="275100" cy="275100"/>
          </a:xfrm>
          <a:prstGeom prst="flowChartMagneticDrum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250" name="Google Shape;250;p28"/>
          <p:cNvSpPr/>
          <p:nvPr/>
        </p:nvSpPr>
        <p:spPr>
          <a:xfrm>
            <a:off x="1445950" y="109275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941841">
            <a:off x="505885" y="1460269"/>
            <a:ext cx="1680898" cy="162150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9"/>
          <p:cNvSpPr/>
          <p:nvPr/>
        </p:nvSpPr>
        <p:spPr>
          <a:xfrm>
            <a:off x="357675" y="2843000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162" y="3306774"/>
            <a:ext cx="1680900" cy="162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9"/>
          <p:cNvSpPr/>
          <p:nvPr/>
        </p:nvSpPr>
        <p:spPr>
          <a:xfrm rot="-3400441">
            <a:off x="184473" y="1892740"/>
            <a:ext cx="454102" cy="419966"/>
          </a:xfrm>
          <a:custGeom>
            <a:avLst/>
            <a:gdLst/>
            <a:ahLst/>
            <a:cxnLst/>
            <a:rect l="l" t="t" r="r" b="b"/>
            <a:pathLst>
              <a:path w="1995" h="1845" extrusionOk="0">
                <a:moveTo>
                  <a:pt x="747" y="1844"/>
                </a:moveTo>
                <a:lnTo>
                  <a:pt x="745" y="1844"/>
                </a:lnTo>
                <a:cubicBezTo>
                  <a:pt x="737" y="1843"/>
                  <a:pt x="730" y="1841"/>
                  <a:pt x="725" y="1836"/>
                </a:cubicBezTo>
                <a:cubicBezTo>
                  <a:pt x="723" y="1835"/>
                  <a:pt x="721" y="1833"/>
                  <a:pt x="720" y="1832"/>
                </a:cubicBezTo>
                <a:cubicBezTo>
                  <a:pt x="719" y="1831"/>
                  <a:pt x="718" y="1830"/>
                  <a:pt x="717" y="1828"/>
                </a:cubicBezTo>
                <a:lnTo>
                  <a:pt x="7" y="725"/>
                </a:lnTo>
                <a:cubicBezTo>
                  <a:pt x="2" y="717"/>
                  <a:pt x="0" y="707"/>
                  <a:pt x="3" y="697"/>
                </a:cubicBezTo>
                <a:cubicBezTo>
                  <a:pt x="5" y="688"/>
                  <a:pt x="12" y="680"/>
                  <a:pt x="21" y="675"/>
                </a:cubicBezTo>
                <a:lnTo>
                  <a:pt x="1349" y="4"/>
                </a:lnTo>
                <a:cubicBezTo>
                  <a:pt x="1350" y="4"/>
                  <a:pt x="1350" y="3"/>
                  <a:pt x="1351" y="3"/>
                </a:cubicBezTo>
                <a:cubicBezTo>
                  <a:pt x="1358" y="0"/>
                  <a:pt x="1365" y="0"/>
                  <a:pt x="1371" y="1"/>
                </a:cubicBezTo>
                <a:cubicBezTo>
                  <a:pt x="1374" y="1"/>
                  <a:pt x="1376" y="2"/>
                  <a:pt x="1379" y="3"/>
                </a:cubicBezTo>
                <a:cubicBezTo>
                  <a:pt x="1385" y="6"/>
                  <a:pt x="1390" y="10"/>
                  <a:pt x="1394" y="17"/>
                </a:cubicBezTo>
                <a:cubicBezTo>
                  <a:pt x="1395" y="18"/>
                  <a:pt x="1396" y="19"/>
                  <a:pt x="1396" y="21"/>
                </a:cubicBezTo>
                <a:cubicBezTo>
                  <a:pt x="1397" y="22"/>
                  <a:pt x="1398" y="23"/>
                  <a:pt x="1398" y="24"/>
                </a:cubicBezTo>
                <a:lnTo>
                  <a:pt x="1991" y="1798"/>
                </a:lnTo>
                <a:cubicBezTo>
                  <a:pt x="1994" y="1809"/>
                  <a:pt x="1992" y="1821"/>
                  <a:pt x="1986" y="1830"/>
                </a:cubicBezTo>
                <a:cubicBezTo>
                  <a:pt x="1979" y="1838"/>
                  <a:pt x="1969" y="1843"/>
                  <a:pt x="1958" y="1843"/>
                </a:cubicBezTo>
                <a:lnTo>
                  <a:pt x="747" y="1843"/>
                </a:lnTo>
                <a:cubicBezTo>
                  <a:pt x="747" y="1844"/>
                  <a:pt x="747" y="1844"/>
                  <a:pt x="747" y="1844"/>
                </a:cubicBezTo>
                <a:moveTo>
                  <a:pt x="796" y="1775"/>
                </a:moveTo>
                <a:lnTo>
                  <a:pt x="1909" y="1775"/>
                </a:lnTo>
                <a:lnTo>
                  <a:pt x="1364" y="143"/>
                </a:lnTo>
                <a:lnTo>
                  <a:pt x="796" y="1775"/>
                </a:lnTo>
                <a:moveTo>
                  <a:pt x="86" y="720"/>
                </a:moveTo>
                <a:lnTo>
                  <a:pt x="737" y="1731"/>
                </a:lnTo>
                <a:lnTo>
                  <a:pt x="1303" y="105"/>
                </a:lnTo>
                <a:lnTo>
                  <a:pt x="86" y="72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329" y="2454150"/>
            <a:ext cx="2788448" cy="155225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9"/>
          <p:cNvSpPr/>
          <p:nvPr/>
        </p:nvSpPr>
        <p:spPr>
          <a:xfrm rot="5400000">
            <a:off x="3589400" y="3437800"/>
            <a:ext cx="602777" cy="578974"/>
          </a:xfrm>
          <a:custGeom>
            <a:avLst/>
            <a:gdLst/>
            <a:ahLst/>
            <a:cxnLst/>
            <a:rect l="l" t="t" r="r" b="b"/>
            <a:pathLst>
              <a:path w="2101" h="2018" extrusionOk="0">
                <a:moveTo>
                  <a:pt x="1087" y="2016"/>
                </a:moveTo>
                <a:cubicBezTo>
                  <a:pt x="1090" y="2017"/>
                  <a:pt x="1093" y="2017"/>
                  <a:pt x="1096" y="2016"/>
                </a:cubicBezTo>
                <a:cubicBezTo>
                  <a:pt x="1097" y="2016"/>
                  <a:pt x="1098" y="2016"/>
                  <a:pt x="1099" y="2016"/>
                </a:cubicBezTo>
                <a:cubicBezTo>
                  <a:pt x="1101" y="2016"/>
                  <a:pt x="1103" y="2015"/>
                  <a:pt x="1105" y="2014"/>
                </a:cubicBezTo>
                <a:cubicBezTo>
                  <a:pt x="1106" y="2014"/>
                  <a:pt x="1107" y="2014"/>
                  <a:pt x="1108" y="2013"/>
                </a:cubicBezTo>
                <a:cubicBezTo>
                  <a:pt x="1109" y="2013"/>
                  <a:pt x="1109" y="2013"/>
                  <a:pt x="1110" y="2012"/>
                </a:cubicBezTo>
                <a:cubicBezTo>
                  <a:pt x="1111" y="2011"/>
                  <a:pt x="1112" y="2010"/>
                  <a:pt x="1114" y="2009"/>
                </a:cubicBezTo>
                <a:lnTo>
                  <a:pt x="1115" y="2008"/>
                </a:lnTo>
                <a:cubicBezTo>
                  <a:pt x="1118" y="2005"/>
                  <a:pt x="1120" y="2003"/>
                  <a:pt x="1121" y="2000"/>
                </a:cubicBezTo>
                <a:lnTo>
                  <a:pt x="2096" y="45"/>
                </a:lnTo>
                <a:cubicBezTo>
                  <a:pt x="2096" y="45"/>
                  <a:pt x="2096" y="44"/>
                  <a:pt x="2097" y="44"/>
                </a:cubicBezTo>
                <a:cubicBezTo>
                  <a:pt x="2100" y="38"/>
                  <a:pt x="2100" y="31"/>
                  <a:pt x="2099" y="24"/>
                </a:cubicBezTo>
                <a:cubicBezTo>
                  <a:pt x="2099" y="23"/>
                  <a:pt x="2098" y="22"/>
                  <a:pt x="2098" y="21"/>
                </a:cubicBezTo>
                <a:cubicBezTo>
                  <a:pt x="2097" y="19"/>
                  <a:pt x="2096" y="17"/>
                  <a:pt x="2095" y="15"/>
                </a:cubicBezTo>
                <a:lnTo>
                  <a:pt x="2095" y="14"/>
                </a:lnTo>
                <a:cubicBezTo>
                  <a:pt x="2094" y="13"/>
                  <a:pt x="2093" y="12"/>
                  <a:pt x="2092" y="11"/>
                </a:cubicBezTo>
                <a:cubicBezTo>
                  <a:pt x="2091" y="10"/>
                  <a:pt x="2089" y="8"/>
                  <a:pt x="2087" y="7"/>
                </a:cubicBezTo>
                <a:cubicBezTo>
                  <a:pt x="2087" y="6"/>
                  <a:pt x="2087" y="6"/>
                  <a:pt x="2086" y="5"/>
                </a:cubicBezTo>
                <a:cubicBezTo>
                  <a:pt x="2086" y="5"/>
                  <a:pt x="2085" y="5"/>
                  <a:pt x="2084" y="4"/>
                </a:cubicBezTo>
                <a:cubicBezTo>
                  <a:pt x="2082" y="3"/>
                  <a:pt x="2080" y="2"/>
                  <a:pt x="2078" y="2"/>
                </a:cubicBezTo>
                <a:cubicBezTo>
                  <a:pt x="2077" y="1"/>
                  <a:pt x="2075" y="1"/>
                  <a:pt x="2074" y="1"/>
                </a:cubicBezTo>
                <a:cubicBezTo>
                  <a:pt x="2072" y="0"/>
                  <a:pt x="2070" y="0"/>
                  <a:pt x="2068" y="0"/>
                </a:cubicBezTo>
                <a:cubicBezTo>
                  <a:pt x="2066" y="0"/>
                  <a:pt x="2065" y="0"/>
                  <a:pt x="2063" y="1"/>
                </a:cubicBezTo>
                <a:cubicBezTo>
                  <a:pt x="2063" y="1"/>
                  <a:pt x="2062" y="1"/>
                  <a:pt x="2061" y="1"/>
                </a:cubicBezTo>
                <a:lnTo>
                  <a:pt x="23" y="536"/>
                </a:lnTo>
                <a:lnTo>
                  <a:pt x="22" y="537"/>
                </a:lnTo>
                <a:cubicBezTo>
                  <a:pt x="20" y="537"/>
                  <a:pt x="18" y="538"/>
                  <a:pt x="16" y="539"/>
                </a:cubicBezTo>
                <a:cubicBezTo>
                  <a:pt x="15" y="539"/>
                  <a:pt x="15" y="540"/>
                  <a:pt x="14" y="540"/>
                </a:cubicBezTo>
                <a:cubicBezTo>
                  <a:pt x="14" y="541"/>
                  <a:pt x="14" y="541"/>
                  <a:pt x="13" y="541"/>
                </a:cubicBezTo>
                <a:cubicBezTo>
                  <a:pt x="9" y="544"/>
                  <a:pt x="5" y="548"/>
                  <a:pt x="3" y="554"/>
                </a:cubicBezTo>
                <a:cubicBezTo>
                  <a:pt x="2" y="554"/>
                  <a:pt x="2" y="555"/>
                  <a:pt x="2" y="556"/>
                </a:cubicBezTo>
                <a:cubicBezTo>
                  <a:pt x="1" y="558"/>
                  <a:pt x="1" y="560"/>
                  <a:pt x="0" y="562"/>
                </a:cubicBezTo>
                <a:lnTo>
                  <a:pt x="0" y="563"/>
                </a:lnTo>
                <a:cubicBezTo>
                  <a:pt x="0" y="564"/>
                  <a:pt x="0" y="565"/>
                  <a:pt x="0" y="566"/>
                </a:cubicBezTo>
                <a:cubicBezTo>
                  <a:pt x="0" y="567"/>
                  <a:pt x="0" y="568"/>
                  <a:pt x="0" y="568"/>
                </a:cubicBezTo>
                <a:lnTo>
                  <a:pt x="73" y="1496"/>
                </a:lnTo>
                <a:cubicBezTo>
                  <a:pt x="73" y="1500"/>
                  <a:pt x="74" y="1503"/>
                  <a:pt x="76" y="1507"/>
                </a:cubicBezTo>
                <a:cubicBezTo>
                  <a:pt x="79" y="1513"/>
                  <a:pt x="83" y="1518"/>
                  <a:pt x="90" y="1521"/>
                </a:cubicBezTo>
                <a:lnTo>
                  <a:pt x="1080" y="2013"/>
                </a:lnTo>
                <a:cubicBezTo>
                  <a:pt x="1082" y="2014"/>
                  <a:pt x="1084" y="2015"/>
                  <a:pt x="1086" y="2015"/>
                </a:cubicBezTo>
                <a:lnTo>
                  <a:pt x="1087" y="2015"/>
                </a:lnTo>
                <a:cubicBezTo>
                  <a:pt x="1087" y="2016"/>
                  <a:pt x="1087" y="2016"/>
                  <a:pt x="1087" y="2016"/>
                </a:cubicBezTo>
                <a:moveTo>
                  <a:pt x="1973" y="88"/>
                </a:moveTo>
                <a:lnTo>
                  <a:pt x="1092" y="1033"/>
                </a:lnTo>
                <a:lnTo>
                  <a:pt x="121" y="575"/>
                </a:lnTo>
                <a:lnTo>
                  <a:pt x="1973" y="88"/>
                </a:lnTo>
                <a:moveTo>
                  <a:pt x="1125" y="1853"/>
                </a:moveTo>
                <a:lnTo>
                  <a:pt x="1130" y="1083"/>
                </a:lnTo>
                <a:lnTo>
                  <a:pt x="1946" y="208"/>
                </a:lnTo>
                <a:lnTo>
                  <a:pt x="1125" y="1853"/>
                </a:lnTo>
                <a:moveTo>
                  <a:pt x="133" y="1474"/>
                </a:moveTo>
                <a:lnTo>
                  <a:pt x="66" y="617"/>
                </a:lnTo>
                <a:lnTo>
                  <a:pt x="1068" y="1090"/>
                </a:lnTo>
                <a:lnTo>
                  <a:pt x="1063" y="1936"/>
                </a:lnTo>
                <a:lnTo>
                  <a:pt x="133" y="1474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9"/>
          <p:cNvSpPr/>
          <p:nvPr/>
        </p:nvSpPr>
        <p:spPr>
          <a:xfrm>
            <a:off x="3229225" y="2217175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259" name="Google Shape;259;p29"/>
          <p:cNvSpPr/>
          <p:nvPr/>
        </p:nvSpPr>
        <p:spPr>
          <a:xfrm rot="-2700000">
            <a:off x="2574547" y="2182129"/>
            <a:ext cx="177767" cy="17776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260" name="Google Shape;260;p29"/>
          <p:cNvSpPr/>
          <p:nvPr/>
        </p:nvSpPr>
        <p:spPr>
          <a:xfrm rot="-3600000">
            <a:off x="762075" y="3680956"/>
            <a:ext cx="275100" cy="275100"/>
          </a:xfrm>
          <a:prstGeom prst="flowChartMagneticDrum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261" name="Google Shape;261;p29"/>
          <p:cNvSpPr/>
          <p:nvPr/>
        </p:nvSpPr>
        <p:spPr>
          <a:xfrm>
            <a:off x="979825" y="4546525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3369433" y="380269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3269223" y="2182361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3369424" y="3328550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hanga Medium"/>
                <a:ea typeface="Changa Medium"/>
                <a:cs typeface="Changa Medium"/>
                <a:sym typeface="Chang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3268998" y="1708213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Changa Medium"/>
                <a:ea typeface="Changa Medium"/>
                <a:cs typeface="Changa Medium"/>
                <a:sym typeface="Chang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7711175" y="264401"/>
            <a:ext cx="227700" cy="227700"/>
          </a:xfrm>
          <a:prstGeom prst="flowChartMagneticDrum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7245550" y="215150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072225" y="4793489"/>
            <a:ext cx="543600" cy="227700"/>
          </a:xfrm>
          <a:prstGeom prst="rtTriangl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9999">
            <a:off x="-90424" y="4465927"/>
            <a:ext cx="1312912" cy="726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720000" y="1740625"/>
            <a:ext cx="4294800" cy="21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/>
          <p:nvPr/>
        </p:nvSpPr>
        <p:spPr>
          <a:xfrm>
            <a:off x="330025" y="1791481"/>
            <a:ext cx="275100" cy="275100"/>
          </a:xfrm>
          <a:prstGeom prst="flowChartMagneticDrum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56" name="Google Shape;56;p7"/>
          <p:cNvSpPr/>
          <p:nvPr/>
        </p:nvSpPr>
        <p:spPr>
          <a:xfrm>
            <a:off x="413725" y="1364300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943225"/>
            <a:ext cx="6576000" cy="10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 b="1">
                <a:solidFill>
                  <a:schemeClr val="accent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ubTitle" idx="1"/>
          </p:nvPr>
        </p:nvSpPr>
        <p:spPr>
          <a:xfrm>
            <a:off x="1284000" y="4030699"/>
            <a:ext cx="6576000" cy="497100"/>
          </a:xfrm>
          <a:prstGeom prst="rect">
            <a:avLst/>
          </a:prstGeom>
          <a:solidFill>
            <a:schemeClr val="lt1"/>
          </a:solidFill>
          <a:effectLst>
            <a:outerShdw blurRad="85725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4144550" y="1833300"/>
            <a:ext cx="4286100" cy="18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4144550" y="3688000"/>
            <a:ext cx="42861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>
            <a:spLocks noGrp="1"/>
          </p:cNvSpPr>
          <p:nvPr>
            <p:ph type="pic" idx="2"/>
          </p:nvPr>
        </p:nvSpPr>
        <p:spPr>
          <a:xfrm>
            <a:off x="695350" y="539500"/>
            <a:ext cx="3058500" cy="4075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18"/>
          <p:cNvSpPr/>
          <p:nvPr/>
        </p:nvSpPr>
        <p:spPr>
          <a:xfrm>
            <a:off x="3426800" y="119850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134" name="Google Shape;134;p18"/>
          <p:cNvSpPr/>
          <p:nvPr/>
        </p:nvSpPr>
        <p:spPr>
          <a:xfrm>
            <a:off x="2728000" y="190814"/>
            <a:ext cx="543600" cy="227700"/>
          </a:xfrm>
          <a:prstGeom prst="rtTriangl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2089700" y="3240525"/>
            <a:ext cx="5037900" cy="6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ubTitle" idx="1"/>
          </p:nvPr>
        </p:nvSpPr>
        <p:spPr>
          <a:xfrm>
            <a:off x="2089700" y="3921800"/>
            <a:ext cx="5037900" cy="6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4532400" y="1755600"/>
            <a:ext cx="3593400" cy="6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subTitle" idx="1"/>
          </p:nvPr>
        </p:nvSpPr>
        <p:spPr>
          <a:xfrm>
            <a:off x="4532575" y="2443050"/>
            <a:ext cx="3593400" cy="9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0"/>
          <p:cNvSpPr/>
          <p:nvPr/>
        </p:nvSpPr>
        <p:spPr>
          <a:xfrm>
            <a:off x="429125" y="2944563"/>
            <a:ext cx="177900" cy="1779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142" name="Google Shape;142;p20"/>
          <p:cNvSpPr/>
          <p:nvPr/>
        </p:nvSpPr>
        <p:spPr>
          <a:xfrm>
            <a:off x="659375" y="3728700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rbitron Medium"/>
              <a:buNone/>
              <a:defRPr sz="3300">
                <a:solidFill>
                  <a:schemeClr val="dk1"/>
                </a:solidFill>
                <a:latin typeface="Orbitron Medium"/>
                <a:ea typeface="Orbitron Medium"/>
                <a:cs typeface="Orbitron Medium"/>
                <a:sym typeface="Orbitron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bitron"/>
              <a:buNone/>
              <a:defRPr sz="35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bitron"/>
              <a:buNone/>
              <a:defRPr sz="35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bitron"/>
              <a:buNone/>
              <a:defRPr sz="35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bitron"/>
              <a:buNone/>
              <a:defRPr sz="35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bitron"/>
              <a:buNone/>
              <a:defRPr sz="35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bitron"/>
              <a:buNone/>
              <a:defRPr sz="35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bitron"/>
              <a:buNone/>
              <a:defRPr sz="35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bitron"/>
              <a:buNone/>
              <a:defRPr sz="35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anga Light"/>
              <a:buChar char="●"/>
              <a:defRPr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anga Light"/>
              <a:buChar char="○"/>
              <a:defRPr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anga Light"/>
              <a:buChar char="■"/>
              <a:defRPr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anga Light"/>
              <a:buChar char="●"/>
              <a:defRPr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anga Light"/>
              <a:buChar char="○"/>
              <a:defRPr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anga Light"/>
              <a:buChar char="■"/>
              <a:defRPr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anga Light"/>
              <a:buChar char="●"/>
              <a:defRPr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anga Light"/>
              <a:buChar char="○"/>
              <a:defRPr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hanga Light"/>
              <a:buChar char="■"/>
              <a:defRPr>
                <a:solidFill>
                  <a:schemeClr val="dk1"/>
                </a:solidFill>
                <a:latin typeface="Changa Light"/>
                <a:ea typeface="Changa Light"/>
                <a:cs typeface="Changa Light"/>
                <a:sym typeface="Changa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4" r:id="rId4"/>
    <p:sldLayoutId id="2147483657" r:id="rId5"/>
    <p:sldLayoutId id="2147483658" r:id="rId6"/>
    <p:sldLayoutId id="2147483664" r:id="rId7"/>
    <p:sldLayoutId id="2147483665" r:id="rId8"/>
    <p:sldLayoutId id="2147483666" r:id="rId9"/>
    <p:sldLayoutId id="2147483668" r:id="rId10"/>
    <p:sldLayoutId id="2147483673" r:id="rId11"/>
    <p:sldLayoutId id="2147483674" r:id="rId12"/>
    <p:sldLayoutId id="214748367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youtu.be/9_9IE1uzDno?si=9SozB-Pr4GUJMnJ_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 txBox="1">
            <a:spLocks noGrp="1"/>
          </p:cNvSpPr>
          <p:nvPr>
            <p:ph type="ctrTitle"/>
          </p:nvPr>
        </p:nvSpPr>
        <p:spPr>
          <a:xfrm>
            <a:off x="725750" y="1219625"/>
            <a:ext cx="5115900" cy="19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>
                <a:latin typeface="Orbitron Medium"/>
                <a:ea typeface="Orbitron Medium"/>
                <a:cs typeface="Orbitron Medium"/>
                <a:sym typeface="Orbitron Medium"/>
              </a:rPr>
              <a:t>PROJEKTNI ZADATAK</a:t>
            </a:r>
            <a:endParaRPr sz="5400">
              <a:latin typeface="Orbitron Medium"/>
              <a:ea typeface="Orbitron Medium"/>
              <a:cs typeface="Orbitron Medium"/>
              <a:sym typeface="Orbitron Medium"/>
            </a:endParaRPr>
          </a:p>
        </p:txBody>
      </p:sp>
      <p:pic>
        <p:nvPicPr>
          <p:cNvPr id="273" name="Google Shape;2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462" y="3994931"/>
            <a:ext cx="1696699" cy="9173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p33"/>
          <p:cNvGrpSpPr/>
          <p:nvPr/>
        </p:nvGrpSpPr>
        <p:grpSpPr>
          <a:xfrm>
            <a:off x="5841639" y="958532"/>
            <a:ext cx="3188802" cy="3915026"/>
            <a:chOff x="5841639" y="958532"/>
            <a:chExt cx="3188802" cy="3915026"/>
          </a:xfrm>
        </p:grpSpPr>
        <p:pic>
          <p:nvPicPr>
            <p:cNvPr id="277" name="Google Shape;277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017587">
              <a:off x="6961534" y="1324311"/>
              <a:ext cx="1737856" cy="1676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33"/>
            <p:cNvPicPr preferRelativeResize="0"/>
            <p:nvPr/>
          </p:nvPicPr>
          <p:blipFill rotWithShape="1">
            <a:blip r:embed="rId5">
              <a:alphaModFix/>
            </a:blip>
            <a:srcRect t="1428" b="1418"/>
            <a:stretch/>
          </p:blipFill>
          <p:spPr>
            <a:xfrm rot="5822029">
              <a:off x="5884036" y="2058088"/>
              <a:ext cx="1611926" cy="1510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1545863">
              <a:off x="6620325" y="3478845"/>
              <a:ext cx="1868748" cy="1040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0" name="Google Shape;280;p33"/>
          <p:cNvSpPr/>
          <p:nvPr/>
        </p:nvSpPr>
        <p:spPr>
          <a:xfrm>
            <a:off x="6685300" y="1369068"/>
            <a:ext cx="596849" cy="551973"/>
          </a:xfrm>
          <a:custGeom>
            <a:avLst/>
            <a:gdLst/>
            <a:ahLst/>
            <a:cxnLst/>
            <a:rect l="l" t="t" r="r" b="b"/>
            <a:pathLst>
              <a:path w="1995" h="1845" extrusionOk="0">
                <a:moveTo>
                  <a:pt x="747" y="1844"/>
                </a:moveTo>
                <a:lnTo>
                  <a:pt x="745" y="1844"/>
                </a:lnTo>
                <a:cubicBezTo>
                  <a:pt x="737" y="1843"/>
                  <a:pt x="730" y="1841"/>
                  <a:pt x="725" y="1836"/>
                </a:cubicBezTo>
                <a:cubicBezTo>
                  <a:pt x="723" y="1835"/>
                  <a:pt x="721" y="1833"/>
                  <a:pt x="720" y="1832"/>
                </a:cubicBezTo>
                <a:cubicBezTo>
                  <a:pt x="719" y="1831"/>
                  <a:pt x="718" y="1830"/>
                  <a:pt x="717" y="1828"/>
                </a:cubicBezTo>
                <a:lnTo>
                  <a:pt x="7" y="725"/>
                </a:lnTo>
                <a:cubicBezTo>
                  <a:pt x="2" y="717"/>
                  <a:pt x="0" y="707"/>
                  <a:pt x="3" y="697"/>
                </a:cubicBezTo>
                <a:cubicBezTo>
                  <a:pt x="5" y="688"/>
                  <a:pt x="12" y="680"/>
                  <a:pt x="21" y="675"/>
                </a:cubicBezTo>
                <a:lnTo>
                  <a:pt x="1349" y="4"/>
                </a:lnTo>
                <a:cubicBezTo>
                  <a:pt x="1350" y="4"/>
                  <a:pt x="1350" y="3"/>
                  <a:pt x="1351" y="3"/>
                </a:cubicBezTo>
                <a:cubicBezTo>
                  <a:pt x="1358" y="0"/>
                  <a:pt x="1365" y="0"/>
                  <a:pt x="1371" y="1"/>
                </a:cubicBezTo>
                <a:cubicBezTo>
                  <a:pt x="1374" y="1"/>
                  <a:pt x="1376" y="2"/>
                  <a:pt x="1379" y="3"/>
                </a:cubicBezTo>
                <a:cubicBezTo>
                  <a:pt x="1385" y="6"/>
                  <a:pt x="1390" y="10"/>
                  <a:pt x="1394" y="17"/>
                </a:cubicBezTo>
                <a:cubicBezTo>
                  <a:pt x="1395" y="18"/>
                  <a:pt x="1396" y="19"/>
                  <a:pt x="1396" y="21"/>
                </a:cubicBezTo>
                <a:cubicBezTo>
                  <a:pt x="1397" y="22"/>
                  <a:pt x="1398" y="23"/>
                  <a:pt x="1398" y="24"/>
                </a:cubicBezTo>
                <a:lnTo>
                  <a:pt x="1991" y="1798"/>
                </a:lnTo>
                <a:cubicBezTo>
                  <a:pt x="1994" y="1809"/>
                  <a:pt x="1992" y="1821"/>
                  <a:pt x="1986" y="1830"/>
                </a:cubicBezTo>
                <a:cubicBezTo>
                  <a:pt x="1979" y="1838"/>
                  <a:pt x="1969" y="1843"/>
                  <a:pt x="1958" y="1843"/>
                </a:cubicBezTo>
                <a:lnTo>
                  <a:pt x="747" y="1843"/>
                </a:lnTo>
                <a:cubicBezTo>
                  <a:pt x="747" y="1844"/>
                  <a:pt x="747" y="1844"/>
                  <a:pt x="747" y="1844"/>
                </a:cubicBezTo>
                <a:moveTo>
                  <a:pt x="796" y="1775"/>
                </a:moveTo>
                <a:lnTo>
                  <a:pt x="1909" y="1775"/>
                </a:lnTo>
                <a:lnTo>
                  <a:pt x="1364" y="143"/>
                </a:lnTo>
                <a:lnTo>
                  <a:pt x="796" y="1775"/>
                </a:lnTo>
                <a:moveTo>
                  <a:pt x="86" y="720"/>
                </a:moveTo>
                <a:lnTo>
                  <a:pt x="737" y="1731"/>
                </a:lnTo>
                <a:lnTo>
                  <a:pt x="1303" y="105"/>
                </a:lnTo>
                <a:lnTo>
                  <a:pt x="86" y="72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3"/>
          <p:cNvSpPr/>
          <p:nvPr/>
        </p:nvSpPr>
        <p:spPr>
          <a:xfrm>
            <a:off x="7981125" y="4090351"/>
            <a:ext cx="490355" cy="596851"/>
          </a:xfrm>
          <a:custGeom>
            <a:avLst/>
            <a:gdLst/>
            <a:ahLst/>
            <a:cxnLst/>
            <a:rect l="l" t="t" r="r" b="b"/>
            <a:pathLst>
              <a:path w="1865" h="2270" extrusionOk="0">
                <a:moveTo>
                  <a:pt x="1745" y="608"/>
                </a:moveTo>
                <a:cubicBezTo>
                  <a:pt x="1745" y="607"/>
                  <a:pt x="1745" y="606"/>
                  <a:pt x="1744" y="605"/>
                </a:cubicBezTo>
                <a:cubicBezTo>
                  <a:pt x="1744" y="602"/>
                  <a:pt x="1743" y="600"/>
                  <a:pt x="1742" y="598"/>
                </a:cubicBezTo>
                <a:cubicBezTo>
                  <a:pt x="1740" y="596"/>
                  <a:pt x="1739" y="594"/>
                  <a:pt x="1738" y="593"/>
                </a:cubicBezTo>
                <a:cubicBezTo>
                  <a:pt x="1737" y="591"/>
                  <a:pt x="1735" y="590"/>
                  <a:pt x="1733" y="588"/>
                </a:cubicBezTo>
                <a:cubicBezTo>
                  <a:pt x="1732" y="586"/>
                  <a:pt x="1730" y="585"/>
                  <a:pt x="1728" y="584"/>
                </a:cubicBezTo>
                <a:cubicBezTo>
                  <a:pt x="1727" y="583"/>
                  <a:pt x="1726" y="582"/>
                  <a:pt x="1725" y="582"/>
                </a:cubicBezTo>
                <a:lnTo>
                  <a:pt x="507" y="4"/>
                </a:lnTo>
                <a:cubicBezTo>
                  <a:pt x="506" y="3"/>
                  <a:pt x="505" y="3"/>
                  <a:pt x="504" y="3"/>
                </a:cubicBezTo>
                <a:cubicBezTo>
                  <a:pt x="501" y="2"/>
                  <a:pt x="499" y="1"/>
                  <a:pt x="497" y="1"/>
                </a:cubicBezTo>
                <a:cubicBezTo>
                  <a:pt x="494" y="1"/>
                  <a:pt x="492" y="0"/>
                  <a:pt x="490" y="0"/>
                </a:cubicBezTo>
                <a:cubicBezTo>
                  <a:pt x="489" y="0"/>
                  <a:pt x="488" y="0"/>
                  <a:pt x="487" y="0"/>
                </a:cubicBezTo>
                <a:cubicBezTo>
                  <a:pt x="485" y="0"/>
                  <a:pt x="485" y="1"/>
                  <a:pt x="483" y="1"/>
                </a:cubicBezTo>
                <a:cubicBezTo>
                  <a:pt x="481" y="2"/>
                  <a:pt x="479" y="2"/>
                  <a:pt x="477" y="3"/>
                </a:cubicBezTo>
                <a:cubicBezTo>
                  <a:pt x="475" y="4"/>
                  <a:pt x="473" y="5"/>
                  <a:pt x="471" y="6"/>
                </a:cubicBezTo>
                <a:cubicBezTo>
                  <a:pt x="470" y="7"/>
                  <a:pt x="468" y="9"/>
                  <a:pt x="466" y="10"/>
                </a:cubicBezTo>
                <a:cubicBezTo>
                  <a:pt x="465" y="12"/>
                  <a:pt x="464" y="14"/>
                  <a:pt x="463" y="16"/>
                </a:cubicBezTo>
                <a:cubicBezTo>
                  <a:pt x="462" y="16"/>
                  <a:pt x="461" y="17"/>
                  <a:pt x="461" y="18"/>
                </a:cubicBezTo>
                <a:lnTo>
                  <a:pt x="2" y="984"/>
                </a:lnTo>
                <a:cubicBezTo>
                  <a:pt x="2" y="985"/>
                  <a:pt x="2" y="986"/>
                  <a:pt x="2" y="987"/>
                </a:cubicBezTo>
                <a:cubicBezTo>
                  <a:pt x="1" y="989"/>
                  <a:pt x="0" y="991"/>
                  <a:pt x="0" y="993"/>
                </a:cubicBezTo>
                <a:cubicBezTo>
                  <a:pt x="0" y="996"/>
                  <a:pt x="0" y="998"/>
                  <a:pt x="0" y="1000"/>
                </a:cubicBezTo>
                <a:cubicBezTo>
                  <a:pt x="0" y="1001"/>
                  <a:pt x="0" y="1002"/>
                  <a:pt x="0" y="1003"/>
                </a:cubicBezTo>
                <a:lnTo>
                  <a:pt x="118" y="1661"/>
                </a:lnTo>
                <a:cubicBezTo>
                  <a:pt x="118" y="1662"/>
                  <a:pt x="119" y="1664"/>
                  <a:pt x="119" y="1666"/>
                </a:cubicBezTo>
                <a:cubicBezTo>
                  <a:pt x="120" y="1666"/>
                  <a:pt x="120" y="1667"/>
                  <a:pt x="120" y="1668"/>
                </a:cubicBezTo>
                <a:cubicBezTo>
                  <a:pt x="122" y="1671"/>
                  <a:pt x="124" y="1675"/>
                  <a:pt x="126" y="1678"/>
                </a:cubicBezTo>
                <a:cubicBezTo>
                  <a:pt x="127" y="1678"/>
                  <a:pt x="128" y="1679"/>
                  <a:pt x="128" y="1680"/>
                </a:cubicBezTo>
                <a:cubicBezTo>
                  <a:pt x="131" y="1682"/>
                  <a:pt x="135" y="1685"/>
                  <a:pt x="139" y="1687"/>
                </a:cubicBezTo>
                <a:lnTo>
                  <a:pt x="1357" y="2265"/>
                </a:lnTo>
                <a:cubicBezTo>
                  <a:pt x="1360" y="2267"/>
                  <a:pt x="1365" y="2267"/>
                  <a:pt x="1369" y="2268"/>
                </a:cubicBezTo>
                <a:cubicBezTo>
                  <a:pt x="1370" y="2268"/>
                  <a:pt x="1371" y="2268"/>
                  <a:pt x="1373" y="2268"/>
                </a:cubicBezTo>
                <a:cubicBezTo>
                  <a:pt x="1374" y="2268"/>
                  <a:pt x="1375" y="2269"/>
                  <a:pt x="1377" y="2268"/>
                </a:cubicBezTo>
                <a:cubicBezTo>
                  <a:pt x="1378" y="2268"/>
                  <a:pt x="1379" y="2268"/>
                  <a:pt x="1380" y="2267"/>
                </a:cubicBezTo>
                <a:cubicBezTo>
                  <a:pt x="1382" y="2267"/>
                  <a:pt x="1384" y="2266"/>
                  <a:pt x="1387" y="2265"/>
                </a:cubicBezTo>
                <a:cubicBezTo>
                  <a:pt x="1389" y="2264"/>
                  <a:pt x="1391" y="2263"/>
                  <a:pt x="1392" y="2262"/>
                </a:cubicBezTo>
                <a:cubicBezTo>
                  <a:pt x="1394" y="2261"/>
                  <a:pt x="1395" y="2260"/>
                  <a:pt x="1397" y="2258"/>
                </a:cubicBezTo>
                <a:cubicBezTo>
                  <a:pt x="1399" y="2257"/>
                  <a:pt x="1400" y="2255"/>
                  <a:pt x="1401" y="2253"/>
                </a:cubicBezTo>
                <a:cubicBezTo>
                  <a:pt x="1402" y="2252"/>
                  <a:pt x="1403" y="2251"/>
                  <a:pt x="1403" y="2250"/>
                </a:cubicBezTo>
                <a:lnTo>
                  <a:pt x="1861" y="1284"/>
                </a:lnTo>
                <a:cubicBezTo>
                  <a:pt x="1862" y="1283"/>
                  <a:pt x="1862" y="1282"/>
                  <a:pt x="1862" y="1281"/>
                </a:cubicBezTo>
                <a:cubicBezTo>
                  <a:pt x="1863" y="1279"/>
                  <a:pt x="1863" y="1277"/>
                  <a:pt x="1864" y="1275"/>
                </a:cubicBezTo>
                <a:cubicBezTo>
                  <a:pt x="1864" y="1273"/>
                  <a:pt x="1864" y="1270"/>
                  <a:pt x="1864" y="1268"/>
                </a:cubicBezTo>
                <a:cubicBezTo>
                  <a:pt x="1864" y="1267"/>
                  <a:pt x="1864" y="1266"/>
                  <a:pt x="1864" y="1265"/>
                </a:cubicBezTo>
                <a:lnTo>
                  <a:pt x="1745" y="608"/>
                </a:lnTo>
                <a:moveTo>
                  <a:pt x="1664" y="626"/>
                </a:moveTo>
                <a:lnTo>
                  <a:pt x="1460" y="1057"/>
                </a:lnTo>
                <a:lnTo>
                  <a:pt x="642" y="669"/>
                </a:lnTo>
                <a:lnTo>
                  <a:pt x="538" y="92"/>
                </a:lnTo>
                <a:lnTo>
                  <a:pt x="1664" y="626"/>
                </a:lnTo>
                <a:moveTo>
                  <a:pt x="1431" y="1117"/>
                </a:moveTo>
                <a:lnTo>
                  <a:pt x="1234" y="1533"/>
                </a:lnTo>
                <a:lnTo>
                  <a:pt x="432" y="1152"/>
                </a:lnTo>
                <a:lnTo>
                  <a:pt x="629" y="736"/>
                </a:lnTo>
                <a:lnTo>
                  <a:pt x="1431" y="1117"/>
                </a:lnTo>
                <a:moveTo>
                  <a:pt x="478" y="148"/>
                </a:moveTo>
                <a:lnTo>
                  <a:pt x="574" y="685"/>
                </a:lnTo>
                <a:lnTo>
                  <a:pt x="367" y="1121"/>
                </a:lnTo>
                <a:lnTo>
                  <a:pt x="81" y="985"/>
                </a:lnTo>
                <a:lnTo>
                  <a:pt x="478" y="148"/>
                </a:lnTo>
                <a:moveTo>
                  <a:pt x="80" y="1058"/>
                </a:moveTo>
                <a:lnTo>
                  <a:pt x="339" y="1181"/>
                </a:lnTo>
                <a:lnTo>
                  <a:pt x="167" y="1543"/>
                </a:lnTo>
                <a:lnTo>
                  <a:pt x="80" y="1058"/>
                </a:lnTo>
                <a:moveTo>
                  <a:pt x="198" y="1643"/>
                </a:moveTo>
                <a:lnTo>
                  <a:pt x="403" y="1211"/>
                </a:lnTo>
                <a:lnTo>
                  <a:pt x="1221" y="1599"/>
                </a:lnTo>
                <a:lnTo>
                  <a:pt x="1325" y="2177"/>
                </a:lnTo>
                <a:lnTo>
                  <a:pt x="198" y="1643"/>
                </a:lnTo>
                <a:moveTo>
                  <a:pt x="1385" y="2121"/>
                </a:moveTo>
                <a:lnTo>
                  <a:pt x="1289" y="1584"/>
                </a:lnTo>
                <a:lnTo>
                  <a:pt x="1496" y="1148"/>
                </a:lnTo>
                <a:lnTo>
                  <a:pt x="1782" y="1283"/>
                </a:lnTo>
                <a:lnTo>
                  <a:pt x="1385" y="2121"/>
                </a:lnTo>
                <a:moveTo>
                  <a:pt x="1524" y="1088"/>
                </a:moveTo>
                <a:lnTo>
                  <a:pt x="1696" y="726"/>
                </a:lnTo>
                <a:lnTo>
                  <a:pt x="1783" y="1211"/>
                </a:lnTo>
                <a:lnTo>
                  <a:pt x="1524" y="1088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82" name="Google Shape;282;p33"/>
          <p:cNvSpPr/>
          <p:nvPr/>
        </p:nvSpPr>
        <p:spPr>
          <a:xfrm>
            <a:off x="6060225" y="3366519"/>
            <a:ext cx="426900" cy="4269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283" name="Google Shape;283;p33"/>
          <p:cNvSpPr/>
          <p:nvPr/>
        </p:nvSpPr>
        <p:spPr>
          <a:xfrm>
            <a:off x="4434450" y="2570106"/>
            <a:ext cx="275100" cy="275100"/>
          </a:xfrm>
          <a:prstGeom prst="flowChartMagneticDrum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06692D5-D92B-C09E-6E04-98E70112F7CC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4"/>
          <p:cNvSpPr txBox="1">
            <a:spLocks noGrp="1"/>
          </p:cNvSpPr>
          <p:nvPr>
            <p:ph type="title"/>
          </p:nvPr>
        </p:nvSpPr>
        <p:spPr>
          <a:xfrm>
            <a:off x="720000" y="488987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hr-HR"/>
              <a:t>Oplošje i Volumen stošca-nos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1CB1FC1-6C99-0FEE-3AB3-D7CDCA9E5A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51" name="Google Shape;451;p44"/>
          <p:cNvGrpSpPr/>
          <p:nvPr/>
        </p:nvGrpSpPr>
        <p:grpSpPr>
          <a:xfrm>
            <a:off x="6879801" y="2566001"/>
            <a:ext cx="1948476" cy="2303900"/>
            <a:chOff x="6879801" y="2566001"/>
            <a:chExt cx="1948476" cy="2303900"/>
          </a:xfrm>
        </p:grpSpPr>
        <p:pic>
          <p:nvPicPr>
            <p:cNvPr id="452" name="Google Shape;452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79801" y="3519152"/>
              <a:ext cx="1400224" cy="1350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62926" y="2566001"/>
              <a:ext cx="1265351" cy="12206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4" name="Google Shape;454;p44"/>
          <p:cNvGrpSpPr/>
          <p:nvPr/>
        </p:nvGrpSpPr>
        <p:grpSpPr>
          <a:xfrm>
            <a:off x="6617677" y="582093"/>
            <a:ext cx="2594229" cy="2456076"/>
            <a:chOff x="232399" y="-109351"/>
            <a:chExt cx="2594229" cy="2456076"/>
          </a:xfrm>
        </p:grpSpPr>
        <p:pic>
          <p:nvPicPr>
            <p:cNvPr id="455" name="Google Shape;455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2399" y="1126082"/>
              <a:ext cx="1265351" cy="12206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668365">
              <a:off x="938976" y="247597"/>
              <a:ext cx="1766851" cy="9552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7" name="Google Shape;457;p44"/>
          <p:cNvSpPr/>
          <p:nvPr/>
        </p:nvSpPr>
        <p:spPr>
          <a:xfrm rot="1852124">
            <a:off x="8158974" y="2320387"/>
            <a:ext cx="543599" cy="502727"/>
          </a:xfrm>
          <a:custGeom>
            <a:avLst/>
            <a:gdLst/>
            <a:ahLst/>
            <a:cxnLst/>
            <a:rect l="l" t="t" r="r" b="b"/>
            <a:pathLst>
              <a:path w="1995" h="1845" extrusionOk="0">
                <a:moveTo>
                  <a:pt x="747" y="1844"/>
                </a:moveTo>
                <a:lnTo>
                  <a:pt x="745" y="1844"/>
                </a:lnTo>
                <a:cubicBezTo>
                  <a:pt x="737" y="1843"/>
                  <a:pt x="730" y="1841"/>
                  <a:pt x="725" y="1836"/>
                </a:cubicBezTo>
                <a:cubicBezTo>
                  <a:pt x="723" y="1835"/>
                  <a:pt x="721" y="1833"/>
                  <a:pt x="720" y="1832"/>
                </a:cubicBezTo>
                <a:cubicBezTo>
                  <a:pt x="719" y="1831"/>
                  <a:pt x="718" y="1830"/>
                  <a:pt x="717" y="1828"/>
                </a:cubicBezTo>
                <a:lnTo>
                  <a:pt x="7" y="725"/>
                </a:lnTo>
                <a:cubicBezTo>
                  <a:pt x="2" y="717"/>
                  <a:pt x="0" y="707"/>
                  <a:pt x="3" y="697"/>
                </a:cubicBezTo>
                <a:cubicBezTo>
                  <a:pt x="5" y="688"/>
                  <a:pt x="12" y="680"/>
                  <a:pt x="21" y="675"/>
                </a:cubicBezTo>
                <a:lnTo>
                  <a:pt x="1349" y="4"/>
                </a:lnTo>
                <a:cubicBezTo>
                  <a:pt x="1350" y="4"/>
                  <a:pt x="1350" y="3"/>
                  <a:pt x="1351" y="3"/>
                </a:cubicBezTo>
                <a:cubicBezTo>
                  <a:pt x="1358" y="0"/>
                  <a:pt x="1365" y="0"/>
                  <a:pt x="1371" y="1"/>
                </a:cubicBezTo>
                <a:cubicBezTo>
                  <a:pt x="1374" y="1"/>
                  <a:pt x="1376" y="2"/>
                  <a:pt x="1379" y="3"/>
                </a:cubicBezTo>
                <a:cubicBezTo>
                  <a:pt x="1385" y="6"/>
                  <a:pt x="1390" y="10"/>
                  <a:pt x="1394" y="17"/>
                </a:cubicBezTo>
                <a:cubicBezTo>
                  <a:pt x="1395" y="18"/>
                  <a:pt x="1396" y="19"/>
                  <a:pt x="1396" y="21"/>
                </a:cubicBezTo>
                <a:cubicBezTo>
                  <a:pt x="1397" y="22"/>
                  <a:pt x="1398" y="23"/>
                  <a:pt x="1398" y="24"/>
                </a:cubicBezTo>
                <a:lnTo>
                  <a:pt x="1991" y="1798"/>
                </a:lnTo>
                <a:cubicBezTo>
                  <a:pt x="1994" y="1809"/>
                  <a:pt x="1992" y="1821"/>
                  <a:pt x="1986" y="1830"/>
                </a:cubicBezTo>
                <a:cubicBezTo>
                  <a:pt x="1979" y="1838"/>
                  <a:pt x="1969" y="1843"/>
                  <a:pt x="1958" y="1843"/>
                </a:cubicBezTo>
                <a:lnTo>
                  <a:pt x="747" y="1843"/>
                </a:lnTo>
                <a:cubicBezTo>
                  <a:pt x="747" y="1844"/>
                  <a:pt x="747" y="1844"/>
                  <a:pt x="747" y="1844"/>
                </a:cubicBezTo>
                <a:moveTo>
                  <a:pt x="796" y="1775"/>
                </a:moveTo>
                <a:lnTo>
                  <a:pt x="1909" y="1775"/>
                </a:lnTo>
                <a:lnTo>
                  <a:pt x="1364" y="143"/>
                </a:lnTo>
                <a:lnTo>
                  <a:pt x="796" y="1775"/>
                </a:lnTo>
                <a:moveTo>
                  <a:pt x="86" y="720"/>
                </a:moveTo>
                <a:lnTo>
                  <a:pt x="737" y="1731"/>
                </a:lnTo>
                <a:lnTo>
                  <a:pt x="1303" y="105"/>
                </a:lnTo>
                <a:lnTo>
                  <a:pt x="86" y="720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4"/>
          <p:cNvSpPr/>
          <p:nvPr/>
        </p:nvSpPr>
        <p:spPr>
          <a:xfrm>
            <a:off x="1768550" y="1409275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459" name="Google Shape;459;p44"/>
          <p:cNvSpPr/>
          <p:nvPr/>
        </p:nvSpPr>
        <p:spPr>
          <a:xfrm>
            <a:off x="6436925" y="4675681"/>
            <a:ext cx="275100" cy="275100"/>
          </a:xfrm>
          <a:prstGeom prst="flowChartMagneticDrum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460" name="Google Shape;460;p44"/>
          <p:cNvSpPr/>
          <p:nvPr/>
        </p:nvSpPr>
        <p:spPr>
          <a:xfrm>
            <a:off x="8541900" y="4340050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461" name="Google Shape;461;p44"/>
          <p:cNvSpPr/>
          <p:nvPr/>
        </p:nvSpPr>
        <p:spPr>
          <a:xfrm>
            <a:off x="806750" y="2212229"/>
            <a:ext cx="718200" cy="300900"/>
          </a:xfrm>
          <a:prstGeom prst="rtTriangl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462" name="Google Shape;462;p44"/>
          <p:cNvSpPr/>
          <p:nvPr/>
        </p:nvSpPr>
        <p:spPr>
          <a:xfrm>
            <a:off x="350725" y="450538"/>
            <a:ext cx="177900" cy="177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pic>
        <p:nvPicPr>
          <p:cNvPr id="3" name="Picture 2" descr="A math equations on a graph paper&#10;&#10;Description automatically generated">
            <a:extLst>
              <a:ext uri="{FF2B5EF4-FFF2-40B4-BE49-F238E27FC236}">
                <a16:creationId xmlns:a16="http://schemas.microsoft.com/office/drawing/2014/main" id="{AB62E277-8610-29F6-DDE2-2A63338940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8209" y="1380392"/>
            <a:ext cx="4430543" cy="30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76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FFE26-D930-FF73-2FA9-E94B55AC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Oplošje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 Volumen </a:t>
            </a:r>
            <a:r>
              <a:rPr lang="en-US" err="1"/>
              <a:t>kugle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79E924-E113-EC0F-76EC-AE25C8397B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maths written on a graph paper&#10;&#10;Description automatically generated">
            <a:extLst>
              <a:ext uri="{FF2B5EF4-FFF2-40B4-BE49-F238E27FC236}">
                <a16:creationId xmlns:a16="http://schemas.microsoft.com/office/drawing/2014/main" id="{E79359CE-07C3-8D08-4E8A-90CFADEDA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38" y="1371679"/>
            <a:ext cx="5559778" cy="272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59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hr-HR"/>
              <a:t>Ukupan Volumen i Oplošje tijela</a:t>
            </a:r>
          </a:p>
        </p:txBody>
      </p:sp>
      <p:sp>
        <p:nvSpPr>
          <p:cNvPr id="518" name="Google Shape;518;p48"/>
          <p:cNvSpPr/>
          <p:nvPr/>
        </p:nvSpPr>
        <p:spPr>
          <a:xfrm>
            <a:off x="5052298" y="1693194"/>
            <a:ext cx="756360" cy="726480"/>
          </a:xfrm>
          <a:custGeom>
            <a:avLst/>
            <a:gdLst/>
            <a:ahLst/>
            <a:cxnLst/>
            <a:rect l="l" t="t" r="r" b="b"/>
            <a:pathLst>
              <a:path w="2101" h="2018" extrusionOk="0">
                <a:moveTo>
                  <a:pt x="1087" y="2016"/>
                </a:moveTo>
                <a:cubicBezTo>
                  <a:pt x="1090" y="2017"/>
                  <a:pt x="1093" y="2017"/>
                  <a:pt x="1096" y="2016"/>
                </a:cubicBezTo>
                <a:cubicBezTo>
                  <a:pt x="1097" y="2016"/>
                  <a:pt x="1098" y="2016"/>
                  <a:pt x="1099" y="2016"/>
                </a:cubicBezTo>
                <a:cubicBezTo>
                  <a:pt x="1101" y="2016"/>
                  <a:pt x="1103" y="2015"/>
                  <a:pt x="1105" y="2014"/>
                </a:cubicBezTo>
                <a:cubicBezTo>
                  <a:pt x="1106" y="2014"/>
                  <a:pt x="1107" y="2014"/>
                  <a:pt x="1108" y="2013"/>
                </a:cubicBezTo>
                <a:cubicBezTo>
                  <a:pt x="1109" y="2013"/>
                  <a:pt x="1109" y="2013"/>
                  <a:pt x="1110" y="2012"/>
                </a:cubicBezTo>
                <a:cubicBezTo>
                  <a:pt x="1111" y="2011"/>
                  <a:pt x="1112" y="2010"/>
                  <a:pt x="1114" y="2009"/>
                </a:cubicBezTo>
                <a:lnTo>
                  <a:pt x="1115" y="2008"/>
                </a:lnTo>
                <a:cubicBezTo>
                  <a:pt x="1118" y="2005"/>
                  <a:pt x="1120" y="2003"/>
                  <a:pt x="1121" y="2000"/>
                </a:cubicBezTo>
                <a:lnTo>
                  <a:pt x="2096" y="45"/>
                </a:lnTo>
                <a:cubicBezTo>
                  <a:pt x="2096" y="45"/>
                  <a:pt x="2096" y="44"/>
                  <a:pt x="2097" y="44"/>
                </a:cubicBezTo>
                <a:cubicBezTo>
                  <a:pt x="2100" y="38"/>
                  <a:pt x="2100" y="31"/>
                  <a:pt x="2099" y="24"/>
                </a:cubicBezTo>
                <a:cubicBezTo>
                  <a:pt x="2099" y="23"/>
                  <a:pt x="2098" y="22"/>
                  <a:pt x="2098" y="21"/>
                </a:cubicBezTo>
                <a:cubicBezTo>
                  <a:pt x="2097" y="19"/>
                  <a:pt x="2096" y="17"/>
                  <a:pt x="2095" y="15"/>
                </a:cubicBezTo>
                <a:lnTo>
                  <a:pt x="2095" y="14"/>
                </a:lnTo>
                <a:cubicBezTo>
                  <a:pt x="2094" y="13"/>
                  <a:pt x="2093" y="12"/>
                  <a:pt x="2092" y="11"/>
                </a:cubicBezTo>
                <a:cubicBezTo>
                  <a:pt x="2091" y="10"/>
                  <a:pt x="2089" y="8"/>
                  <a:pt x="2087" y="7"/>
                </a:cubicBezTo>
                <a:cubicBezTo>
                  <a:pt x="2087" y="6"/>
                  <a:pt x="2087" y="6"/>
                  <a:pt x="2086" y="5"/>
                </a:cubicBezTo>
                <a:cubicBezTo>
                  <a:pt x="2086" y="5"/>
                  <a:pt x="2085" y="5"/>
                  <a:pt x="2084" y="4"/>
                </a:cubicBezTo>
                <a:cubicBezTo>
                  <a:pt x="2082" y="3"/>
                  <a:pt x="2080" y="2"/>
                  <a:pt x="2078" y="2"/>
                </a:cubicBezTo>
                <a:cubicBezTo>
                  <a:pt x="2077" y="1"/>
                  <a:pt x="2075" y="1"/>
                  <a:pt x="2074" y="1"/>
                </a:cubicBezTo>
                <a:cubicBezTo>
                  <a:pt x="2072" y="0"/>
                  <a:pt x="2070" y="0"/>
                  <a:pt x="2068" y="0"/>
                </a:cubicBezTo>
                <a:cubicBezTo>
                  <a:pt x="2066" y="0"/>
                  <a:pt x="2065" y="0"/>
                  <a:pt x="2063" y="1"/>
                </a:cubicBezTo>
                <a:cubicBezTo>
                  <a:pt x="2063" y="1"/>
                  <a:pt x="2062" y="1"/>
                  <a:pt x="2061" y="1"/>
                </a:cubicBezTo>
                <a:lnTo>
                  <a:pt x="23" y="536"/>
                </a:lnTo>
                <a:lnTo>
                  <a:pt x="22" y="537"/>
                </a:lnTo>
                <a:cubicBezTo>
                  <a:pt x="20" y="537"/>
                  <a:pt x="18" y="538"/>
                  <a:pt x="16" y="539"/>
                </a:cubicBezTo>
                <a:cubicBezTo>
                  <a:pt x="15" y="539"/>
                  <a:pt x="15" y="540"/>
                  <a:pt x="14" y="540"/>
                </a:cubicBezTo>
                <a:cubicBezTo>
                  <a:pt x="14" y="541"/>
                  <a:pt x="14" y="541"/>
                  <a:pt x="13" y="541"/>
                </a:cubicBezTo>
                <a:cubicBezTo>
                  <a:pt x="9" y="544"/>
                  <a:pt x="5" y="548"/>
                  <a:pt x="3" y="554"/>
                </a:cubicBezTo>
                <a:cubicBezTo>
                  <a:pt x="2" y="554"/>
                  <a:pt x="2" y="555"/>
                  <a:pt x="2" y="556"/>
                </a:cubicBezTo>
                <a:cubicBezTo>
                  <a:pt x="1" y="558"/>
                  <a:pt x="1" y="560"/>
                  <a:pt x="0" y="562"/>
                </a:cubicBezTo>
                <a:lnTo>
                  <a:pt x="0" y="563"/>
                </a:lnTo>
                <a:cubicBezTo>
                  <a:pt x="0" y="564"/>
                  <a:pt x="0" y="565"/>
                  <a:pt x="0" y="566"/>
                </a:cubicBezTo>
                <a:cubicBezTo>
                  <a:pt x="0" y="567"/>
                  <a:pt x="0" y="568"/>
                  <a:pt x="0" y="568"/>
                </a:cubicBezTo>
                <a:lnTo>
                  <a:pt x="73" y="1496"/>
                </a:lnTo>
                <a:cubicBezTo>
                  <a:pt x="73" y="1500"/>
                  <a:pt x="74" y="1503"/>
                  <a:pt x="76" y="1507"/>
                </a:cubicBezTo>
                <a:cubicBezTo>
                  <a:pt x="79" y="1513"/>
                  <a:pt x="83" y="1518"/>
                  <a:pt x="90" y="1521"/>
                </a:cubicBezTo>
                <a:lnTo>
                  <a:pt x="1080" y="2013"/>
                </a:lnTo>
                <a:cubicBezTo>
                  <a:pt x="1082" y="2014"/>
                  <a:pt x="1084" y="2015"/>
                  <a:pt x="1086" y="2015"/>
                </a:cubicBezTo>
                <a:lnTo>
                  <a:pt x="1087" y="2015"/>
                </a:lnTo>
                <a:cubicBezTo>
                  <a:pt x="1087" y="2016"/>
                  <a:pt x="1087" y="2016"/>
                  <a:pt x="1087" y="2016"/>
                </a:cubicBezTo>
                <a:moveTo>
                  <a:pt x="1973" y="88"/>
                </a:moveTo>
                <a:lnTo>
                  <a:pt x="1092" y="1033"/>
                </a:lnTo>
                <a:lnTo>
                  <a:pt x="121" y="575"/>
                </a:lnTo>
                <a:lnTo>
                  <a:pt x="1973" y="88"/>
                </a:lnTo>
                <a:moveTo>
                  <a:pt x="1125" y="1853"/>
                </a:moveTo>
                <a:lnTo>
                  <a:pt x="1130" y="1083"/>
                </a:lnTo>
                <a:lnTo>
                  <a:pt x="1946" y="208"/>
                </a:lnTo>
                <a:lnTo>
                  <a:pt x="1125" y="1853"/>
                </a:lnTo>
                <a:moveTo>
                  <a:pt x="133" y="1474"/>
                </a:moveTo>
                <a:lnTo>
                  <a:pt x="66" y="617"/>
                </a:lnTo>
                <a:lnTo>
                  <a:pt x="1068" y="1090"/>
                </a:lnTo>
                <a:lnTo>
                  <a:pt x="1063" y="1936"/>
                </a:lnTo>
                <a:lnTo>
                  <a:pt x="133" y="1474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8"/>
          <p:cNvSpPr/>
          <p:nvPr/>
        </p:nvSpPr>
        <p:spPr>
          <a:xfrm>
            <a:off x="721142" y="3119695"/>
            <a:ext cx="351600" cy="3516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520" name="Google Shape;520;p48"/>
          <p:cNvSpPr/>
          <p:nvPr/>
        </p:nvSpPr>
        <p:spPr>
          <a:xfrm>
            <a:off x="3347067" y="4133072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521" name="Google Shape;521;p48"/>
          <p:cNvSpPr/>
          <p:nvPr/>
        </p:nvSpPr>
        <p:spPr>
          <a:xfrm rot="5400000">
            <a:off x="1774721" y="4256509"/>
            <a:ext cx="543600" cy="227700"/>
          </a:xfrm>
          <a:prstGeom prst="rtTriangl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522" name="Google Shape;522;p48"/>
          <p:cNvSpPr/>
          <p:nvPr/>
        </p:nvSpPr>
        <p:spPr>
          <a:xfrm>
            <a:off x="5204609" y="3347939"/>
            <a:ext cx="351500" cy="351500"/>
          </a:xfrm>
          <a:prstGeom prst="flowChartMagneticDrum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523" name="Google Shape;523;p48"/>
          <p:cNvSpPr/>
          <p:nvPr/>
        </p:nvSpPr>
        <p:spPr>
          <a:xfrm>
            <a:off x="5723425" y="1186850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pic>
        <p:nvPicPr>
          <p:cNvPr id="2" name="Picture 1" descr="A math equations on a graph paper&#10;&#10;Description automatically generated">
            <a:extLst>
              <a:ext uri="{FF2B5EF4-FFF2-40B4-BE49-F238E27FC236}">
                <a16:creationId xmlns:a16="http://schemas.microsoft.com/office/drawing/2014/main" id="{BAA59227-BBF8-7D9C-F31A-A77B47382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821" y="1207260"/>
            <a:ext cx="3296824" cy="2648656"/>
          </a:xfrm>
          <a:prstGeom prst="rect">
            <a:avLst/>
          </a:prstGeom>
        </p:spPr>
      </p:pic>
      <p:pic>
        <p:nvPicPr>
          <p:cNvPr id="5" name="Picture 4" descr="A snowman made of plastic cups&#10;&#10;Description automatically generated">
            <a:extLst>
              <a:ext uri="{FF2B5EF4-FFF2-40B4-BE49-F238E27FC236}">
                <a16:creationId xmlns:a16="http://schemas.microsoft.com/office/drawing/2014/main" id="{DFE35219-9FC0-F25F-F223-2F55E857A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962" y="1339144"/>
            <a:ext cx="2316632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8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ZAKLJUČAK</a:t>
            </a:r>
            <a:endParaRPr/>
          </a:p>
        </p:txBody>
      </p:sp>
      <p:sp>
        <p:nvSpPr>
          <p:cNvPr id="364" name="Google Shape;364;p39"/>
          <p:cNvSpPr txBox="1">
            <a:spLocks noGrp="1"/>
          </p:cNvSpPr>
          <p:nvPr>
            <p:ph type="subTitle" idx="1"/>
          </p:nvPr>
        </p:nvSpPr>
        <p:spPr>
          <a:xfrm>
            <a:off x="720000" y="1740625"/>
            <a:ext cx="4294800" cy="21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anose="05000000000000000000" pitchFamily="2" charset="2"/>
              <a:buChar char="q"/>
            </a:pPr>
            <a:r>
              <a:rPr lang="hr-HR"/>
              <a:t>Ovaj projektni zadatak je bio vrlo koristan jer uz to što smo ponovili važno gradivo stereometrije, napravili smo koristan i lijep ukras za blagdane te smo shvatili kako nam znanje o stereometriji može pomoći i poslužiti u svakodnevnom životu.</a:t>
            </a:r>
          </a:p>
        </p:txBody>
      </p:sp>
      <p:grpSp>
        <p:nvGrpSpPr>
          <p:cNvPr id="365" name="Google Shape;365;p39"/>
          <p:cNvGrpSpPr/>
          <p:nvPr/>
        </p:nvGrpSpPr>
        <p:grpSpPr>
          <a:xfrm>
            <a:off x="5809334" y="1640600"/>
            <a:ext cx="4117123" cy="3891757"/>
            <a:chOff x="5809334" y="1640600"/>
            <a:chExt cx="4117123" cy="3891757"/>
          </a:xfrm>
        </p:grpSpPr>
        <p:pic>
          <p:nvPicPr>
            <p:cNvPr id="366" name="Google Shape;36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282568">
              <a:off x="5916751" y="2057362"/>
              <a:ext cx="1671402" cy="924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19289" y="2903418"/>
              <a:ext cx="1093159" cy="10545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159599" y="3827925"/>
              <a:ext cx="1766857" cy="17044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9" name="Google Shape;369;p39"/>
          <p:cNvSpPr/>
          <p:nvPr/>
        </p:nvSpPr>
        <p:spPr>
          <a:xfrm rot="5400000">
            <a:off x="6904750" y="4256375"/>
            <a:ext cx="602777" cy="578974"/>
          </a:xfrm>
          <a:custGeom>
            <a:avLst/>
            <a:gdLst/>
            <a:ahLst/>
            <a:cxnLst/>
            <a:rect l="l" t="t" r="r" b="b"/>
            <a:pathLst>
              <a:path w="2101" h="2018" extrusionOk="0">
                <a:moveTo>
                  <a:pt x="1087" y="2016"/>
                </a:moveTo>
                <a:cubicBezTo>
                  <a:pt x="1090" y="2017"/>
                  <a:pt x="1093" y="2017"/>
                  <a:pt x="1096" y="2016"/>
                </a:cubicBezTo>
                <a:cubicBezTo>
                  <a:pt x="1097" y="2016"/>
                  <a:pt x="1098" y="2016"/>
                  <a:pt x="1099" y="2016"/>
                </a:cubicBezTo>
                <a:cubicBezTo>
                  <a:pt x="1101" y="2016"/>
                  <a:pt x="1103" y="2015"/>
                  <a:pt x="1105" y="2014"/>
                </a:cubicBezTo>
                <a:cubicBezTo>
                  <a:pt x="1106" y="2014"/>
                  <a:pt x="1107" y="2014"/>
                  <a:pt x="1108" y="2013"/>
                </a:cubicBezTo>
                <a:cubicBezTo>
                  <a:pt x="1109" y="2013"/>
                  <a:pt x="1109" y="2013"/>
                  <a:pt x="1110" y="2012"/>
                </a:cubicBezTo>
                <a:cubicBezTo>
                  <a:pt x="1111" y="2011"/>
                  <a:pt x="1112" y="2010"/>
                  <a:pt x="1114" y="2009"/>
                </a:cubicBezTo>
                <a:lnTo>
                  <a:pt x="1115" y="2008"/>
                </a:lnTo>
                <a:cubicBezTo>
                  <a:pt x="1118" y="2005"/>
                  <a:pt x="1120" y="2003"/>
                  <a:pt x="1121" y="2000"/>
                </a:cubicBezTo>
                <a:lnTo>
                  <a:pt x="2096" y="45"/>
                </a:lnTo>
                <a:cubicBezTo>
                  <a:pt x="2096" y="45"/>
                  <a:pt x="2096" y="44"/>
                  <a:pt x="2097" y="44"/>
                </a:cubicBezTo>
                <a:cubicBezTo>
                  <a:pt x="2100" y="38"/>
                  <a:pt x="2100" y="31"/>
                  <a:pt x="2099" y="24"/>
                </a:cubicBezTo>
                <a:cubicBezTo>
                  <a:pt x="2099" y="23"/>
                  <a:pt x="2098" y="22"/>
                  <a:pt x="2098" y="21"/>
                </a:cubicBezTo>
                <a:cubicBezTo>
                  <a:pt x="2097" y="19"/>
                  <a:pt x="2096" y="17"/>
                  <a:pt x="2095" y="15"/>
                </a:cubicBezTo>
                <a:lnTo>
                  <a:pt x="2095" y="14"/>
                </a:lnTo>
                <a:cubicBezTo>
                  <a:pt x="2094" y="13"/>
                  <a:pt x="2093" y="12"/>
                  <a:pt x="2092" y="11"/>
                </a:cubicBezTo>
                <a:cubicBezTo>
                  <a:pt x="2091" y="10"/>
                  <a:pt x="2089" y="8"/>
                  <a:pt x="2087" y="7"/>
                </a:cubicBezTo>
                <a:cubicBezTo>
                  <a:pt x="2087" y="6"/>
                  <a:pt x="2087" y="6"/>
                  <a:pt x="2086" y="5"/>
                </a:cubicBezTo>
                <a:cubicBezTo>
                  <a:pt x="2086" y="5"/>
                  <a:pt x="2085" y="5"/>
                  <a:pt x="2084" y="4"/>
                </a:cubicBezTo>
                <a:cubicBezTo>
                  <a:pt x="2082" y="3"/>
                  <a:pt x="2080" y="2"/>
                  <a:pt x="2078" y="2"/>
                </a:cubicBezTo>
                <a:cubicBezTo>
                  <a:pt x="2077" y="1"/>
                  <a:pt x="2075" y="1"/>
                  <a:pt x="2074" y="1"/>
                </a:cubicBezTo>
                <a:cubicBezTo>
                  <a:pt x="2072" y="0"/>
                  <a:pt x="2070" y="0"/>
                  <a:pt x="2068" y="0"/>
                </a:cubicBezTo>
                <a:cubicBezTo>
                  <a:pt x="2066" y="0"/>
                  <a:pt x="2065" y="0"/>
                  <a:pt x="2063" y="1"/>
                </a:cubicBezTo>
                <a:cubicBezTo>
                  <a:pt x="2063" y="1"/>
                  <a:pt x="2062" y="1"/>
                  <a:pt x="2061" y="1"/>
                </a:cubicBezTo>
                <a:lnTo>
                  <a:pt x="23" y="536"/>
                </a:lnTo>
                <a:lnTo>
                  <a:pt x="22" y="537"/>
                </a:lnTo>
                <a:cubicBezTo>
                  <a:pt x="20" y="537"/>
                  <a:pt x="18" y="538"/>
                  <a:pt x="16" y="539"/>
                </a:cubicBezTo>
                <a:cubicBezTo>
                  <a:pt x="15" y="539"/>
                  <a:pt x="15" y="540"/>
                  <a:pt x="14" y="540"/>
                </a:cubicBezTo>
                <a:cubicBezTo>
                  <a:pt x="14" y="541"/>
                  <a:pt x="14" y="541"/>
                  <a:pt x="13" y="541"/>
                </a:cubicBezTo>
                <a:cubicBezTo>
                  <a:pt x="9" y="544"/>
                  <a:pt x="5" y="548"/>
                  <a:pt x="3" y="554"/>
                </a:cubicBezTo>
                <a:cubicBezTo>
                  <a:pt x="2" y="554"/>
                  <a:pt x="2" y="555"/>
                  <a:pt x="2" y="556"/>
                </a:cubicBezTo>
                <a:cubicBezTo>
                  <a:pt x="1" y="558"/>
                  <a:pt x="1" y="560"/>
                  <a:pt x="0" y="562"/>
                </a:cubicBezTo>
                <a:lnTo>
                  <a:pt x="0" y="563"/>
                </a:lnTo>
                <a:cubicBezTo>
                  <a:pt x="0" y="564"/>
                  <a:pt x="0" y="565"/>
                  <a:pt x="0" y="566"/>
                </a:cubicBezTo>
                <a:cubicBezTo>
                  <a:pt x="0" y="567"/>
                  <a:pt x="0" y="568"/>
                  <a:pt x="0" y="568"/>
                </a:cubicBezTo>
                <a:lnTo>
                  <a:pt x="73" y="1496"/>
                </a:lnTo>
                <a:cubicBezTo>
                  <a:pt x="73" y="1500"/>
                  <a:pt x="74" y="1503"/>
                  <a:pt x="76" y="1507"/>
                </a:cubicBezTo>
                <a:cubicBezTo>
                  <a:pt x="79" y="1513"/>
                  <a:pt x="83" y="1518"/>
                  <a:pt x="90" y="1521"/>
                </a:cubicBezTo>
                <a:lnTo>
                  <a:pt x="1080" y="2013"/>
                </a:lnTo>
                <a:cubicBezTo>
                  <a:pt x="1082" y="2014"/>
                  <a:pt x="1084" y="2015"/>
                  <a:pt x="1086" y="2015"/>
                </a:cubicBezTo>
                <a:lnTo>
                  <a:pt x="1087" y="2015"/>
                </a:lnTo>
                <a:cubicBezTo>
                  <a:pt x="1087" y="2016"/>
                  <a:pt x="1087" y="2016"/>
                  <a:pt x="1087" y="2016"/>
                </a:cubicBezTo>
                <a:moveTo>
                  <a:pt x="1973" y="88"/>
                </a:moveTo>
                <a:lnTo>
                  <a:pt x="1092" y="1033"/>
                </a:lnTo>
                <a:lnTo>
                  <a:pt x="121" y="575"/>
                </a:lnTo>
                <a:lnTo>
                  <a:pt x="1973" y="88"/>
                </a:lnTo>
                <a:moveTo>
                  <a:pt x="1125" y="1853"/>
                </a:moveTo>
                <a:lnTo>
                  <a:pt x="1130" y="1083"/>
                </a:lnTo>
                <a:lnTo>
                  <a:pt x="1946" y="208"/>
                </a:lnTo>
                <a:lnTo>
                  <a:pt x="1125" y="1853"/>
                </a:lnTo>
                <a:moveTo>
                  <a:pt x="133" y="1474"/>
                </a:moveTo>
                <a:lnTo>
                  <a:pt x="66" y="617"/>
                </a:lnTo>
                <a:lnTo>
                  <a:pt x="1068" y="1090"/>
                </a:lnTo>
                <a:lnTo>
                  <a:pt x="1063" y="1936"/>
                </a:lnTo>
                <a:lnTo>
                  <a:pt x="133" y="1474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9"/>
          <p:cNvSpPr/>
          <p:nvPr/>
        </p:nvSpPr>
        <p:spPr>
          <a:xfrm>
            <a:off x="7317725" y="2542138"/>
            <a:ext cx="177900" cy="177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grpSp>
        <p:nvGrpSpPr>
          <p:cNvPr id="371" name="Google Shape;371;p39"/>
          <p:cNvGrpSpPr/>
          <p:nvPr/>
        </p:nvGrpSpPr>
        <p:grpSpPr>
          <a:xfrm rot="623070">
            <a:off x="7922566" y="2064437"/>
            <a:ext cx="517562" cy="517562"/>
            <a:chOff x="6357825" y="1432425"/>
            <a:chExt cx="462300" cy="462300"/>
          </a:xfrm>
        </p:grpSpPr>
        <p:sp>
          <p:nvSpPr>
            <p:cNvPr id="372" name="Google Shape;372;p39"/>
            <p:cNvSpPr/>
            <p:nvPr/>
          </p:nvSpPr>
          <p:spPr>
            <a:xfrm>
              <a:off x="6357825" y="1508625"/>
              <a:ext cx="386100" cy="3861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Jura Medium"/>
                <a:ea typeface="Jura Medium"/>
                <a:cs typeface="Jura Medium"/>
                <a:sym typeface="Jura Medium"/>
              </a:endParaRPr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6434025" y="1432425"/>
              <a:ext cx="386100" cy="3861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Jura Medium"/>
                <a:ea typeface="Jura Medium"/>
                <a:cs typeface="Jura Medium"/>
                <a:sym typeface="Jura Medium"/>
              </a:endParaRPr>
            </a:p>
          </p:txBody>
        </p:sp>
      </p:grpSp>
      <p:sp>
        <p:nvSpPr>
          <p:cNvPr id="374" name="Google Shape;374;p39"/>
          <p:cNvSpPr/>
          <p:nvPr/>
        </p:nvSpPr>
        <p:spPr>
          <a:xfrm>
            <a:off x="7830800" y="4394975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38"/>
          <p:cNvGrpSpPr/>
          <p:nvPr/>
        </p:nvGrpSpPr>
        <p:grpSpPr>
          <a:xfrm>
            <a:off x="6563634" y="3209573"/>
            <a:ext cx="3520839" cy="2061223"/>
            <a:chOff x="6563634" y="3209573"/>
            <a:chExt cx="3520839" cy="2061223"/>
          </a:xfrm>
        </p:grpSpPr>
        <p:pic>
          <p:nvPicPr>
            <p:cNvPr id="352" name="Google Shape;352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1946">
              <a:off x="6670476" y="3676847"/>
              <a:ext cx="1536775" cy="1482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385022">
              <a:off x="7797061" y="3581328"/>
              <a:ext cx="2139575" cy="11910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4" name="Google Shape;354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ZADATAK</a:t>
            </a:r>
            <a:endParaRPr/>
          </a:p>
        </p:txBody>
      </p:sp>
      <p:sp>
        <p:nvSpPr>
          <p:cNvPr id="355" name="Google Shape;355;p38"/>
          <p:cNvSpPr txBox="1">
            <a:spLocks noGrp="1"/>
          </p:cNvSpPr>
          <p:nvPr>
            <p:ph type="subTitle" idx="1"/>
          </p:nvPr>
        </p:nvSpPr>
        <p:spPr>
          <a:xfrm>
            <a:off x="4221315" y="1637000"/>
            <a:ext cx="3254100" cy="1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 </a:t>
            </a:r>
            <a:endParaRPr/>
          </a:p>
        </p:txBody>
      </p:sp>
      <p:sp>
        <p:nvSpPr>
          <p:cNvPr id="356" name="Google Shape;356;p38"/>
          <p:cNvSpPr txBox="1">
            <a:spLocks noGrp="1"/>
          </p:cNvSpPr>
          <p:nvPr>
            <p:ph type="subTitle" idx="2"/>
          </p:nvPr>
        </p:nvSpPr>
        <p:spPr>
          <a:xfrm>
            <a:off x="720000" y="1637000"/>
            <a:ext cx="3254100" cy="1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 </a:t>
            </a:r>
            <a:endParaRPr/>
          </a:p>
        </p:txBody>
      </p:sp>
      <p:sp>
        <p:nvSpPr>
          <p:cNvPr id="357" name="Google Shape;357;p38"/>
          <p:cNvSpPr/>
          <p:nvPr/>
        </p:nvSpPr>
        <p:spPr>
          <a:xfrm rot="-5400000">
            <a:off x="5893879" y="4304260"/>
            <a:ext cx="543600" cy="227700"/>
          </a:xfrm>
          <a:prstGeom prst="rtTriangl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358" name="Google Shape;358;p38"/>
          <p:cNvSpPr/>
          <p:nvPr/>
        </p:nvSpPr>
        <p:spPr>
          <a:xfrm rot="-5400000">
            <a:off x="6538971" y="4794510"/>
            <a:ext cx="275100" cy="275100"/>
          </a:xfrm>
          <a:prstGeom prst="flowChartMagneticDrum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E8123571-21F0-0B83-7747-A7B58E551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0" y="1314589"/>
            <a:ext cx="6279529" cy="34607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52"/>
          <p:cNvGrpSpPr/>
          <p:nvPr/>
        </p:nvGrpSpPr>
        <p:grpSpPr>
          <a:xfrm>
            <a:off x="154174" y="1154501"/>
            <a:ext cx="2693022" cy="2813547"/>
            <a:chOff x="154174" y="1154501"/>
            <a:chExt cx="2693022" cy="2813547"/>
          </a:xfrm>
        </p:grpSpPr>
        <p:pic>
          <p:nvPicPr>
            <p:cNvPr id="590" name="Google Shape;590;p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4174" y="1154501"/>
              <a:ext cx="1571801" cy="151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1" name="Google Shape;591;p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554865">
              <a:off x="879235" y="2043899"/>
              <a:ext cx="1695757" cy="16358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2" name="Google Shape;592;p52"/>
          <p:cNvSpPr txBox="1">
            <a:spLocks noGrp="1"/>
          </p:cNvSpPr>
          <p:nvPr>
            <p:ph type="title"/>
          </p:nvPr>
        </p:nvSpPr>
        <p:spPr>
          <a:xfrm>
            <a:off x="4532400" y="1755600"/>
            <a:ext cx="3593400" cy="6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IDEJA</a:t>
            </a:r>
            <a:endParaRPr/>
          </a:p>
        </p:txBody>
      </p:sp>
      <p:sp>
        <p:nvSpPr>
          <p:cNvPr id="593" name="Google Shape;593;p52"/>
          <p:cNvSpPr txBox="1">
            <a:spLocks noGrp="1"/>
          </p:cNvSpPr>
          <p:nvPr>
            <p:ph type="subTitle" idx="1"/>
          </p:nvPr>
        </p:nvSpPr>
        <p:spPr>
          <a:xfrm>
            <a:off x="4532575" y="2443050"/>
            <a:ext cx="3593400" cy="9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hr-HR"/>
              <a:t>Projekt smo krenuli raditi početkom siječnja, stoga smo htjeli napraviti nešto vezano uz blagdane. Istraživanjem na internetu smo došli na ideju da od plastičnih čaša napravimo ukrasnog snjegovića.</a:t>
            </a:r>
            <a:endParaRPr/>
          </a:p>
        </p:txBody>
      </p:sp>
      <p:sp>
        <p:nvSpPr>
          <p:cNvPr id="594" name="Google Shape;594;p52"/>
          <p:cNvSpPr/>
          <p:nvPr/>
        </p:nvSpPr>
        <p:spPr>
          <a:xfrm>
            <a:off x="2109104" y="891931"/>
            <a:ext cx="1664618" cy="3176204"/>
          </a:xfrm>
          <a:custGeom>
            <a:avLst/>
            <a:gdLst/>
            <a:ahLst/>
            <a:cxnLst/>
            <a:rect l="l" t="t" r="r" b="b"/>
            <a:pathLst>
              <a:path w="84552" h="161331" extrusionOk="0">
                <a:moveTo>
                  <a:pt x="1" y="1"/>
                </a:moveTo>
                <a:lnTo>
                  <a:pt x="1" y="161331"/>
                </a:lnTo>
                <a:lnTo>
                  <a:pt x="84551" y="161331"/>
                </a:lnTo>
                <a:lnTo>
                  <a:pt x="845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5" name="Google Shape;595;p52"/>
          <p:cNvGrpSpPr/>
          <p:nvPr/>
        </p:nvGrpSpPr>
        <p:grpSpPr>
          <a:xfrm>
            <a:off x="2023926" y="709411"/>
            <a:ext cx="1834973" cy="3724678"/>
            <a:chOff x="5186401" y="494525"/>
            <a:chExt cx="1834973" cy="3724678"/>
          </a:xfrm>
        </p:grpSpPr>
        <p:sp>
          <p:nvSpPr>
            <p:cNvPr id="596" name="Google Shape;596;p52"/>
            <p:cNvSpPr/>
            <p:nvPr/>
          </p:nvSpPr>
          <p:spPr>
            <a:xfrm>
              <a:off x="5186401" y="494525"/>
              <a:ext cx="1834973" cy="3724678"/>
            </a:xfrm>
            <a:custGeom>
              <a:avLst/>
              <a:gdLst/>
              <a:ahLst/>
              <a:cxnLst/>
              <a:rect l="l" t="t" r="r" b="b"/>
              <a:pathLst>
                <a:path w="93205" h="189190" extrusionOk="0">
                  <a:moveTo>
                    <a:pt x="2870" y="0"/>
                  </a:moveTo>
                  <a:cubicBezTo>
                    <a:pt x="1280" y="0"/>
                    <a:pt x="0" y="1280"/>
                    <a:pt x="0" y="2914"/>
                  </a:cubicBezTo>
                  <a:lnTo>
                    <a:pt x="0" y="186320"/>
                  </a:lnTo>
                  <a:cubicBezTo>
                    <a:pt x="0" y="187909"/>
                    <a:pt x="1280" y="189190"/>
                    <a:pt x="2870" y="189190"/>
                  </a:cubicBezTo>
                  <a:lnTo>
                    <a:pt x="90334" y="189190"/>
                  </a:lnTo>
                  <a:cubicBezTo>
                    <a:pt x="91924" y="189190"/>
                    <a:pt x="93204" y="187909"/>
                    <a:pt x="93204" y="186320"/>
                  </a:cubicBezTo>
                  <a:lnTo>
                    <a:pt x="93204" y="2914"/>
                  </a:lnTo>
                  <a:cubicBezTo>
                    <a:pt x="93204" y="1280"/>
                    <a:pt x="91924" y="0"/>
                    <a:pt x="90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2"/>
            <p:cNvSpPr/>
            <p:nvPr/>
          </p:nvSpPr>
          <p:spPr>
            <a:xfrm>
              <a:off x="5890455" y="3969678"/>
              <a:ext cx="458108" cy="154724"/>
            </a:xfrm>
            <a:custGeom>
              <a:avLst/>
              <a:gdLst/>
              <a:ahLst/>
              <a:cxnLst/>
              <a:rect l="l" t="t" r="r" b="b"/>
              <a:pathLst>
                <a:path w="23269" h="7859" extrusionOk="0">
                  <a:moveTo>
                    <a:pt x="796" y="0"/>
                  </a:moveTo>
                  <a:cubicBezTo>
                    <a:pt x="354" y="0"/>
                    <a:pt x="1" y="353"/>
                    <a:pt x="1" y="751"/>
                  </a:cubicBezTo>
                  <a:lnTo>
                    <a:pt x="1" y="7064"/>
                  </a:lnTo>
                  <a:cubicBezTo>
                    <a:pt x="1" y="7506"/>
                    <a:pt x="354" y="7859"/>
                    <a:pt x="796" y="7859"/>
                  </a:cubicBezTo>
                  <a:lnTo>
                    <a:pt x="22474" y="7859"/>
                  </a:lnTo>
                  <a:cubicBezTo>
                    <a:pt x="22916" y="7859"/>
                    <a:pt x="23269" y="7506"/>
                    <a:pt x="23269" y="7064"/>
                  </a:cubicBezTo>
                  <a:lnTo>
                    <a:pt x="23269" y="751"/>
                  </a:lnTo>
                  <a:cubicBezTo>
                    <a:pt x="23269" y="353"/>
                    <a:pt x="22916" y="0"/>
                    <a:pt x="22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8" name="Google Shape;598;p52"/>
          <p:cNvPicPr preferRelativeResize="0"/>
          <p:nvPr/>
        </p:nvPicPr>
        <p:blipFill rotWithShape="1">
          <a:blip r:embed="rId5">
            <a:alphaModFix/>
          </a:blip>
          <a:srcRect l="63127" r="7393"/>
          <a:stretch/>
        </p:blipFill>
        <p:spPr>
          <a:xfrm>
            <a:off x="2109113" y="891935"/>
            <a:ext cx="1664599" cy="3176198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52"/>
          <p:cNvSpPr/>
          <p:nvPr/>
        </p:nvSpPr>
        <p:spPr>
          <a:xfrm>
            <a:off x="1618275" y="891925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grpSp>
        <p:nvGrpSpPr>
          <p:cNvPr id="600" name="Google Shape;600;p52"/>
          <p:cNvGrpSpPr/>
          <p:nvPr/>
        </p:nvGrpSpPr>
        <p:grpSpPr>
          <a:xfrm>
            <a:off x="638315" y="785411"/>
            <a:ext cx="596829" cy="596829"/>
            <a:chOff x="6357825" y="1432425"/>
            <a:chExt cx="462300" cy="462300"/>
          </a:xfrm>
        </p:grpSpPr>
        <p:sp>
          <p:nvSpPr>
            <p:cNvPr id="601" name="Google Shape;601;p52"/>
            <p:cNvSpPr/>
            <p:nvPr/>
          </p:nvSpPr>
          <p:spPr>
            <a:xfrm>
              <a:off x="6357825" y="1508625"/>
              <a:ext cx="386100" cy="3861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Jura Medium"/>
                <a:ea typeface="Jura Medium"/>
                <a:cs typeface="Jura Medium"/>
                <a:sym typeface="Jura Medium"/>
              </a:endParaRPr>
            </a:p>
          </p:txBody>
        </p:sp>
        <p:sp>
          <p:nvSpPr>
            <p:cNvPr id="602" name="Google Shape;602;p52"/>
            <p:cNvSpPr/>
            <p:nvPr/>
          </p:nvSpPr>
          <p:spPr>
            <a:xfrm>
              <a:off x="6434025" y="1432425"/>
              <a:ext cx="386100" cy="3861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Jura Medium"/>
                <a:ea typeface="Jura Medium"/>
                <a:cs typeface="Jura Medium"/>
                <a:sym typeface="Jura Medium"/>
              </a:endParaRPr>
            </a:p>
          </p:txBody>
        </p:sp>
      </p:grpSp>
      <p:pic>
        <p:nvPicPr>
          <p:cNvPr id="7" name="Picture 6" descr="A snowman made from plastic cups&#10;&#10;Description automatically generated">
            <a:extLst>
              <a:ext uri="{FF2B5EF4-FFF2-40B4-BE49-F238E27FC236}">
                <a16:creationId xmlns:a16="http://schemas.microsoft.com/office/drawing/2014/main" id="{141B8AC5-F0D9-8DFF-C2FE-706925322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101" y="883785"/>
            <a:ext cx="1748621" cy="31843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309">
            <a:off x="6245549" y="1143165"/>
            <a:ext cx="1574496" cy="151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872446">
            <a:off x="1518901" y="1162960"/>
            <a:ext cx="2009249" cy="1118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4" name="Google Shape;574;p51"/>
          <p:cNvGrpSpPr/>
          <p:nvPr/>
        </p:nvGrpSpPr>
        <p:grpSpPr>
          <a:xfrm>
            <a:off x="2640741" y="539500"/>
            <a:ext cx="3935819" cy="2726193"/>
            <a:chOff x="146901" y="414162"/>
            <a:chExt cx="7246951" cy="5019688"/>
          </a:xfrm>
        </p:grpSpPr>
        <p:sp>
          <p:nvSpPr>
            <p:cNvPr id="575" name="Google Shape;575;p51"/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1"/>
            <p:cNvSpPr/>
            <p:nvPr/>
          </p:nvSpPr>
          <p:spPr>
            <a:xfrm>
              <a:off x="146901" y="414162"/>
              <a:ext cx="7246951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1"/>
            <p:cNvSpPr/>
            <p:nvPr/>
          </p:nvSpPr>
          <p:spPr>
            <a:xfrm>
              <a:off x="2772650" y="520697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8" name="Google Shape;578;p51"/>
          <p:cNvPicPr preferRelativeResize="0"/>
          <p:nvPr/>
        </p:nvPicPr>
        <p:blipFill rotWithShape="1">
          <a:blip r:embed="rId5">
            <a:alphaModFix/>
          </a:blip>
          <a:srcRect l="1276" r="1266"/>
          <a:stretch/>
        </p:blipFill>
        <p:spPr>
          <a:xfrm>
            <a:off x="2734075" y="640175"/>
            <a:ext cx="3749150" cy="21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51"/>
          <p:cNvSpPr txBox="1">
            <a:spLocks noGrp="1"/>
          </p:cNvSpPr>
          <p:nvPr>
            <p:ph type="title"/>
          </p:nvPr>
        </p:nvSpPr>
        <p:spPr>
          <a:xfrm>
            <a:off x="2089700" y="3240525"/>
            <a:ext cx="5037900" cy="6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INSPIRACIJA</a:t>
            </a:r>
            <a:endParaRPr/>
          </a:p>
        </p:txBody>
      </p:sp>
      <p:sp>
        <p:nvSpPr>
          <p:cNvPr id="580" name="Google Shape;580;p51"/>
          <p:cNvSpPr txBox="1">
            <a:spLocks noGrp="1"/>
          </p:cNvSpPr>
          <p:nvPr>
            <p:ph type="subTitle" idx="1"/>
          </p:nvPr>
        </p:nvSpPr>
        <p:spPr>
          <a:xfrm>
            <a:off x="2089700" y="3921800"/>
            <a:ext cx="5037900" cy="6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>
                <a:hlinkClick r:id="rId6"/>
              </a:rPr>
              <a:t>https://youtu.be/9_9IE1uzDno?si=9SozB-Pr4GUJMnJ_</a:t>
            </a:r>
            <a:endParaRPr lang="hr-HR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51"/>
          <p:cNvSpPr/>
          <p:nvPr/>
        </p:nvSpPr>
        <p:spPr>
          <a:xfrm>
            <a:off x="1625800" y="774749"/>
            <a:ext cx="543598" cy="502726"/>
          </a:xfrm>
          <a:custGeom>
            <a:avLst/>
            <a:gdLst/>
            <a:ahLst/>
            <a:cxnLst/>
            <a:rect l="l" t="t" r="r" b="b"/>
            <a:pathLst>
              <a:path w="1995" h="1845" extrusionOk="0">
                <a:moveTo>
                  <a:pt x="747" y="1844"/>
                </a:moveTo>
                <a:lnTo>
                  <a:pt x="745" y="1844"/>
                </a:lnTo>
                <a:cubicBezTo>
                  <a:pt x="737" y="1843"/>
                  <a:pt x="730" y="1841"/>
                  <a:pt x="725" y="1836"/>
                </a:cubicBezTo>
                <a:cubicBezTo>
                  <a:pt x="723" y="1835"/>
                  <a:pt x="721" y="1833"/>
                  <a:pt x="720" y="1832"/>
                </a:cubicBezTo>
                <a:cubicBezTo>
                  <a:pt x="719" y="1831"/>
                  <a:pt x="718" y="1830"/>
                  <a:pt x="717" y="1828"/>
                </a:cubicBezTo>
                <a:lnTo>
                  <a:pt x="7" y="725"/>
                </a:lnTo>
                <a:cubicBezTo>
                  <a:pt x="2" y="717"/>
                  <a:pt x="0" y="707"/>
                  <a:pt x="3" y="697"/>
                </a:cubicBezTo>
                <a:cubicBezTo>
                  <a:pt x="5" y="688"/>
                  <a:pt x="12" y="680"/>
                  <a:pt x="21" y="675"/>
                </a:cubicBezTo>
                <a:lnTo>
                  <a:pt x="1349" y="4"/>
                </a:lnTo>
                <a:cubicBezTo>
                  <a:pt x="1350" y="4"/>
                  <a:pt x="1350" y="3"/>
                  <a:pt x="1351" y="3"/>
                </a:cubicBezTo>
                <a:cubicBezTo>
                  <a:pt x="1358" y="0"/>
                  <a:pt x="1365" y="0"/>
                  <a:pt x="1371" y="1"/>
                </a:cubicBezTo>
                <a:cubicBezTo>
                  <a:pt x="1374" y="1"/>
                  <a:pt x="1376" y="2"/>
                  <a:pt x="1379" y="3"/>
                </a:cubicBezTo>
                <a:cubicBezTo>
                  <a:pt x="1385" y="6"/>
                  <a:pt x="1390" y="10"/>
                  <a:pt x="1394" y="17"/>
                </a:cubicBezTo>
                <a:cubicBezTo>
                  <a:pt x="1395" y="18"/>
                  <a:pt x="1396" y="19"/>
                  <a:pt x="1396" y="21"/>
                </a:cubicBezTo>
                <a:cubicBezTo>
                  <a:pt x="1397" y="22"/>
                  <a:pt x="1398" y="23"/>
                  <a:pt x="1398" y="24"/>
                </a:cubicBezTo>
                <a:lnTo>
                  <a:pt x="1991" y="1798"/>
                </a:lnTo>
                <a:cubicBezTo>
                  <a:pt x="1994" y="1809"/>
                  <a:pt x="1992" y="1821"/>
                  <a:pt x="1986" y="1830"/>
                </a:cubicBezTo>
                <a:cubicBezTo>
                  <a:pt x="1979" y="1838"/>
                  <a:pt x="1969" y="1843"/>
                  <a:pt x="1958" y="1843"/>
                </a:cubicBezTo>
                <a:lnTo>
                  <a:pt x="747" y="1843"/>
                </a:lnTo>
                <a:cubicBezTo>
                  <a:pt x="747" y="1844"/>
                  <a:pt x="747" y="1844"/>
                  <a:pt x="747" y="1844"/>
                </a:cubicBezTo>
                <a:moveTo>
                  <a:pt x="796" y="1775"/>
                </a:moveTo>
                <a:lnTo>
                  <a:pt x="1909" y="1775"/>
                </a:lnTo>
                <a:lnTo>
                  <a:pt x="1364" y="143"/>
                </a:lnTo>
                <a:lnTo>
                  <a:pt x="796" y="1775"/>
                </a:lnTo>
                <a:moveTo>
                  <a:pt x="86" y="720"/>
                </a:moveTo>
                <a:lnTo>
                  <a:pt x="737" y="1731"/>
                </a:lnTo>
                <a:lnTo>
                  <a:pt x="1303" y="105"/>
                </a:lnTo>
                <a:lnTo>
                  <a:pt x="86" y="720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51"/>
          <p:cNvSpPr/>
          <p:nvPr/>
        </p:nvSpPr>
        <p:spPr>
          <a:xfrm>
            <a:off x="1434875" y="1633238"/>
            <a:ext cx="177900" cy="177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583" name="Google Shape;583;p51"/>
          <p:cNvSpPr/>
          <p:nvPr/>
        </p:nvSpPr>
        <p:spPr>
          <a:xfrm>
            <a:off x="7219475" y="774739"/>
            <a:ext cx="543600" cy="227700"/>
          </a:xfrm>
          <a:prstGeom prst="rtTriangl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584" name="Google Shape;584;p51"/>
          <p:cNvSpPr/>
          <p:nvPr/>
        </p:nvSpPr>
        <p:spPr>
          <a:xfrm>
            <a:off x="6929825" y="2804225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pic>
        <p:nvPicPr>
          <p:cNvPr id="3" name="Picture 2" descr="A snowman made from plastic cups&#10;&#10;Description automatically generated">
            <a:extLst>
              <a:ext uri="{FF2B5EF4-FFF2-40B4-BE49-F238E27FC236}">
                <a16:creationId xmlns:a16="http://schemas.microsoft.com/office/drawing/2014/main" id="{214F86F1-A91A-E48D-D8FF-C84DB6CB7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2506" y="641377"/>
            <a:ext cx="3749150" cy="21819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7"/>
          <p:cNvSpPr txBox="1">
            <a:spLocks noGrp="1"/>
          </p:cNvSpPr>
          <p:nvPr>
            <p:ph type="title"/>
          </p:nvPr>
        </p:nvSpPr>
        <p:spPr>
          <a:xfrm>
            <a:off x="5212774" y="1833300"/>
            <a:ext cx="4286100" cy="18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MATERIJALI</a:t>
            </a:r>
            <a:endParaRPr/>
          </a:p>
        </p:txBody>
      </p:sp>
      <p:sp>
        <p:nvSpPr>
          <p:cNvPr id="500" name="Google Shape;500;p47"/>
          <p:cNvSpPr txBox="1">
            <a:spLocks noGrp="1"/>
          </p:cNvSpPr>
          <p:nvPr>
            <p:ph type="subTitle" idx="1"/>
          </p:nvPr>
        </p:nvSpPr>
        <p:spPr>
          <a:xfrm>
            <a:off x="4708573" y="3688200"/>
            <a:ext cx="42861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Male plastične čaše, karton, papir u boji, klamerica, ljepilo.</a:t>
            </a:r>
            <a:endParaRPr/>
          </a:p>
        </p:txBody>
      </p:sp>
      <p:grpSp>
        <p:nvGrpSpPr>
          <p:cNvPr id="501" name="Google Shape;501;p47"/>
          <p:cNvGrpSpPr/>
          <p:nvPr/>
        </p:nvGrpSpPr>
        <p:grpSpPr>
          <a:xfrm>
            <a:off x="3103674" y="-337264"/>
            <a:ext cx="2671169" cy="2170562"/>
            <a:chOff x="3103674" y="-337264"/>
            <a:chExt cx="2671169" cy="2170562"/>
          </a:xfrm>
        </p:grpSpPr>
        <p:pic>
          <p:nvPicPr>
            <p:cNvPr id="502" name="Google Shape;502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3103674" y="343224"/>
              <a:ext cx="1544651" cy="1490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64515">
              <a:off x="3924401" y="-154179"/>
              <a:ext cx="1766850" cy="9552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5" name="Google Shape;505;p47"/>
          <p:cNvSpPr/>
          <p:nvPr/>
        </p:nvSpPr>
        <p:spPr>
          <a:xfrm>
            <a:off x="4784476" y="839151"/>
            <a:ext cx="668797" cy="577448"/>
          </a:xfrm>
          <a:custGeom>
            <a:avLst/>
            <a:gdLst/>
            <a:ahLst/>
            <a:cxnLst/>
            <a:rect l="l" t="t" r="r" b="b"/>
            <a:pathLst>
              <a:path w="2094" h="1808" extrusionOk="0">
                <a:moveTo>
                  <a:pt x="2091" y="550"/>
                </a:moveTo>
                <a:cubicBezTo>
                  <a:pt x="2091" y="549"/>
                  <a:pt x="2091" y="548"/>
                  <a:pt x="2091" y="547"/>
                </a:cubicBezTo>
                <a:cubicBezTo>
                  <a:pt x="2092" y="545"/>
                  <a:pt x="2092" y="543"/>
                  <a:pt x="2093" y="541"/>
                </a:cubicBezTo>
                <a:cubicBezTo>
                  <a:pt x="2093" y="539"/>
                  <a:pt x="2093" y="537"/>
                  <a:pt x="2093" y="535"/>
                </a:cubicBezTo>
                <a:cubicBezTo>
                  <a:pt x="2093" y="533"/>
                  <a:pt x="2093" y="531"/>
                  <a:pt x="2092" y="530"/>
                </a:cubicBezTo>
                <a:cubicBezTo>
                  <a:pt x="2092" y="528"/>
                  <a:pt x="2091" y="526"/>
                  <a:pt x="2090" y="524"/>
                </a:cubicBezTo>
                <a:cubicBezTo>
                  <a:pt x="2090" y="523"/>
                  <a:pt x="2090" y="522"/>
                  <a:pt x="2089" y="521"/>
                </a:cubicBezTo>
                <a:cubicBezTo>
                  <a:pt x="2089" y="520"/>
                  <a:pt x="2088" y="520"/>
                  <a:pt x="2087" y="519"/>
                </a:cubicBezTo>
                <a:cubicBezTo>
                  <a:pt x="2086" y="517"/>
                  <a:pt x="2085" y="516"/>
                  <a:pt x="2083" y="514"/>
                </a:cubicBezTo>
                <a:cubicBezTo>
                  <a:pt x="2081" y="513"/>
                  <a:pt x="2080" y="512"/>
                  <a:pt x="2078" y="511"/>
                </a:cubicBezTo>
                <a:cubicBezTo>
                  <a:pt x="2077" y="510"/>
                  <a:pt x="2077" y="509"/>
                  <a:pt x="2076" y="509"/>
                </a:cubicBezTo>
                <a:lnTo>
                  <a:pt x="1008" y="2"/>
                </a:lnTo>
                <a:cubicBezTo>
                  <a:pt x="1007" y="2"/>
                  <a:pt x="1006" y="2"/>
                  <a:pt x="1005" y="2"/>
                </a:cubicBezTo>
                <a:cubicBezTo>
                  <a:pt x="1004" y="1"/>
                  <a:pt x="1002" y="0"/>
                  <a:pt x="999" y="0"/>
                </a:cubicBezTo>
                <a:cubicBezTo>
                  <a:pt x="997" y="0"/>
                  <a:pt x="995" y="0"/>
                  <a:pt x="993" y="0"/>
                </a:cubicBezTo>
                <a:cubicBezTo>
                  <a:pt x="992" y="0"/>
                  <a:pt x="990" y="0"/>
                  <a:pt x="988" y="1"/>
                </a:cubicBezTo>
                <a:cubicBezTo>
                  <a:pt x="986" y="1"/>
                  <a:pt x="984" y="2"/>
                  <a:pt x="982" y="3"/>
                </a:cubicBezTo>
                <a:cubicBezTo>
                  <a:pt x="981" y="3"/>
                  <a:pt x="980" y="3"/>
                  <a:pt x="979" y="4"/>
                </a:cubicBezTo>
                <a:lnTo>
                  <a:pt x="450" y="325"/>
                </a:lnTo>
                <a:cubicBezTo>
                  <a:pt x="449" y="325"/>
                  <a:pt x="449" y="326"/>
                  <a:pt x="448" y="327"/>
                </a:cubicBezTo>
                <a:cubicBezTo>
                  <a:pt x="446" y="328"/>
                  <a:pt x="445" y="329"/>
                  <a:pt x="443" y="331"/>
                </a:cubicBezTo>
                <a:cubicBezTo>
                  <a:pt x="442" y="332"/>
                  <a:pt x="441" y="334"/>
                  <a:pt x="440" y="336"/>
                </a:cubicBezTo>
                <a:cubicBezTo>
                  <a:pt x="439" y="337"/>
                  <a:pt x="438" y="337"/>
                  <a:pt x="438" y="338"/>
                </a:cubicBezTo>
                <a:lnTo>
                  <a:pt x="2" y="1256"/>
                </a:lnTo>
                <a:cubicBezTo>
                  <a:pt x="2" y="1257"/>
                  <a:pt x="2" y="1258"/>
                  <a:pt x="2" y="1259"/>
                </a:cubicBezTo>
                <a:cubicBezTo>
                  <a:pt x="1" y="1261"/>
                  <a:pt x="0" y="1263"/>
                  <a:pt x="0" y="1265"/>
                </a:cubicBezTo>
                <a:cubicBezTo>
                  <a:pt x="0" y="1267"/>
                  <a:pt x="0" y="1269"/>
                  <a:pt x="0" y="1271"/>
                </a:cubicBezTo>
                <a:cubicBezTo>
                  <a:pt x="0" y="1273"/>
                  <a:pt x="0" y="1275"/>
                  <a:pt x="1" y="1277"/>
                </a:cubicBezTo>
                <a:cubicBezTo>
                  <a:pt x="1" y="1279"/>
                  <a:pt x="2" y="1281"/>
                  <a:pt x="3" y="1283"/>
                </a:cubicBezTo>
                <a:cubicBezTo>
                  <a:pt x="3" y="1284"/>
                  <a:pt x="3" y="1285"/>
                  <a:pt x="4" y="1286"/>
                </a:cubicBezTo>
                <a:cubicBezTo>
                  <a:pt x="4" y="1287"/>
                  <a:pt x="5" y="1287"/>
                  <a:pt x="6" y="1288"/>
                </a:cubicBezTo>
                <a:lnTo>
                  <a:pt x="8" y="1291"/>
                </a:lnTo>
                <a:cubicBezTo>
                  <a:pt x="11" y="1294"/>
                  <a:pt x="14" y="1296"/>
                  <a:pt x="17" y="1298"/>
                </a:cubicBezTo>
                <a:lnTo>
                  <a:pt x="1084" y="1804"/>
                </a:lnTo>
                <a:cubicBezTo>
                  <a:pt x="1088" y="1806"/>
                  <a:pt x="1091" y="1806"/>
                  <a:pt x="1095" y="1807"/>
                </a:cubicBezTo>
                <a:cubicBezTo>
                  <a:pt x="1096" y="1807"/>
                  <a:pt x="1097" y="1807"/>
                  <a:pt x="1097" y="1807"/>
                </a:cubicBezTo>
                <a:cubicBezTo>
                  <a:pt x="1101" y="1807"/>
                  <a:pt x="1104" y="1806"/>
                  <a:pt x="1108" y="1805"/>
                </a:cubicBezTo>
                <a:cubicBezTo>
                  <a:pt x="1108" y="1805"/>
                  <a:pt x="1109" y="1805"/>
                  <a:pt x="1110" y="1804"/>
                </a:cubicBezTo>
                <a:cubicBezTo>
                  <a:pt x="1111" y="1804"/>
                  <a:pt x="1113" y="1803"/>
                  <a:pt x="1114" y="1802"/>
                </a:cubicBezTo>
                <a:lnTo>
                  <a:pt x="1643" y="1482"/>
                </a:lnTo>
                <a:cubicBezTo>
                  <a:pt x="1644" y="1481"/>
                  <a:pt x="1644" y="1481"/>
                  <a:pt x="1645" y="1480"/>
                </a:cubicBezTo>
                <a:cubicBezTo>
                  <a:pt x="1647" y="1479"/>
                  <a:pt x="1648" y="1477"/>
                  <a:pt x="1649" y="1476"/>
                </a:cubicBezTo>
                <a:cubicBezTo>
                  <a:pt x="1651" y="1474"/>
                  <a:pt x="1652" y="1473"/>
                  <a:pt x="1653" y="1471"/>
                </a:cubicBezTo>
                <a:cubicBezTo>
                  <a:pt x="1654" y="1470"/>
                  <a:pt x="1654" y="1470"/>
                  <a:pt x="1655" y="1469"/>
                </a:cubicBezTo>
                <a:lnTo>
                  <a:pt x="2091" y="550"/>
                </a:lnTo>
                <a:moveTo>
                  <a:pt x="1334" y="1351"/>
                </a:moveTo>
                <a:lnTo>
                  <a:pt x="1561" y="1458"/>
                </a:lnTo>
                <a:lnTo>
                  <a:pt x="1171" y="1695"/>
                </a:lnTo>
                <a:lnTo>
                  <a:pt x="1334" y="1351"/>
                </a:lnTo>
                <a:moveTo>
                  <a:pt x="1612" y="1413"/>
                </a:moveTo>
                <a:lnTo>
                  <a:pt x="1361" y="1294"/>
                </a:lnTo>
                <a:lnTo>
                  <a:pt x="1558" y="879"/>
                </a:lnTo>
                <a:lnTo>
                  <a:pt x="1989" y="618"/>
                </a:lnTo>
                <a:lnTo>
                  <a:pt x="1612" y="1413"/>
                </a:lnTo>
                <a:moveTo>
                  <a:pt x="535" y="927"/>
                </a:moveTo>
                <a:lnTo>
                  <a:pt x="104" y="1188"/>
                </a:lnTo>
                <a:lnTo>
                  <a:pt x="481" y="393"/>
                </a:lnTo>
                <a:lnTo>
                  <a:pt x="732" y="512"/>
                </a:lnTo>
                <a:lnTo>
                  <a:pt x="535" y="927"/>
                </a:lnTo>
                <a:moveTo>
                  <a:pt x="759" y="455"/>
                </a:moveTo>
                <a:lnTo>
                  <a:pt x="532" y="348"/>
                </a:lnTo>
                <a:lnTo>
                  <a:pt x="922" y="111"/>
                </a:lnTo>
                <a:lnTo>
                  <a:pt x="759" y="455"/>
                </a:lnTo>
                <a:moveTo>
                  <a:pt x="788" y="539"/>
                </a:moveTo>
                <a:lnTo>
                  <a:pt x="1492" y="872"/>
                </a:lnTo>
                <a:lnTo>
                  <a:pt x="1304" y="1267"/>
                </a:lnTo>
                <a:lnTo>
                  <a:pt x="601" y="934"/>
                </a:lnTo>
                <a:lnTo>
                  <a:pt x="788" y="539"/>
                </a:lnTo>
                <a:moveTo>
                  <a:pt x="1996" y="540"/>
                </a:moveTo>
                <a:lnTo>
                  <a:pt x="1532" y="822"/>
                </a:lnTo>
                <a:lnTo>
                  <a:pt x="815" y="482"/>
                </a:lnTo>
                <a:lnTo>
                  <a:pt x="1010" y="72"/>
                </a:lnTo>
                <a:lnTo>
                  <a:pt x="1996" y="540"/>
                </a:lnTo>
                <a:moveTo>
                  <a:pt x="96" y="1266"/>
                </a:moveTo>
                <a:lnTo>
                  <a:pt x="561" y="984"/>
                </a:lnTo>
                <a:lnTo>
                  <a:pt x="1278" y="1324"/>
                </a:lnTo>
                <a:lnTo>
                  <a:pt x="1083" y="1734"/>
                </a:lnTo>
                <a:lnTo>
                  <a:pt x="96" y="1266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47"/>
          <p:cNvSpPr/>
          <p:nvPr/>
        </p:nvSpPr>
        <p:spPr>
          <a:xfrm>
            <a:off x="5774850" y="401956"/>
            <a:ext cx="275100" cy="275100"/>
          </a:xfrm>
          <a:prstGeom prst="flowChartMagneticDrum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507" name="Google Shape;507;p47"/>
          <p:cNvSpPr/>
          <p:nvPr/>
        </p:nvSpPr>
        <p:spPr>
          <a:xfrm>
            <a:off x="5820250" y="1074013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pic>
        <p:nvPicPr>
          <p:cNvPr id="9" name="Picture Placeholder 8" descr="A group of objects on a carpet&#10;&#10;Description automatically generated">
            <a:extLst>
              <a:ext uri="{FF2B5EF4-FFF2-40B4-BE49-F238E27FC236}">
                <a16:creationId xmlns:a16="http://schemas.microsoft.com/office/drawing/2014/main" id="{0FA10091-6566-1DB3-AD48-50173CD01B5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5"/>
          <a:srcRect l="45" r="45"/>
          <a:stretch>
            <a:fillRect/>
          </a:stretch>
        </p:blipFill>
        <p:spPr>
          <a:xfrm rot="5400000">
            <a:off x="187325" y="1047750"/>
            <a:ext cx="4075113" cy="305911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38"/>
          <p:cNvGrpSpPr/>
          <p:nvPr/>
        </p:nvGrpSpPr>
        <p:grpSpPr>
          <a:xfrm>
            <a:off x="6563634" y="3209573"/>
            <a:ext cx="3520839" cy="2061223"/>
            <a:chOff x="6563634" y="3209573"/>
            <a:chExt cx="3520839" cy="2061223"/>
          </a:xfrm>
        </p:grpSpPr>
        <p:pic>
          <p:nvPicPr>
            <p:cNvPr id="352" name="Google Shape;352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1946">
              <a:off x="6670476" y="3676847"/>
              <a:ext cx="1536775" cy="1482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385022">
              <a:off x="7797061" y="3581328"/>
              <a:ext cx="2139575" cy="11910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4" name="Google Shape;354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PROCES</a:t>
            </a:r>
            <a:endParaRPr/>
          </a:p>
        </p:txBody>
      </p:sp>
      <p:sp>
        <p:nvSpPr>
          <p:cNvPr id="355" name="Google Shape;355;p38"/>
          <p:cNvSpPr txBox="1">
            <a:spLocks noGrp="1"/>
          </p:cNvSpPr>
          <p:nvPr>
            <p:ph type="subTitle" idx="1"/>
          </p:nvPr>
        </p:nvSpPr>
        <p:spPr>
          <a:xfrm>
            <a:off x="4221315" y="1637000"/>
            <a:ext cx="3254100" cy="1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 </a:t>
            </a:r>
            <a:endParaRPr/>
          </a:p>
        </p:txBody>
      </p:sp>
      <p:sp>
        <p:nvSpPr>
          <p:cNvPr id="356" name="Google Shape;356;p38"/>
          <p:cNvSpPr txBox="1">
            <a:spLocks noGrp="1"/>
          </p:cNvSpPr>
          <p:nvPr>
            <p:ph type="subTitle" idx="2"/>
          </p:nvPr>
        </p:nvSpPr>
        <p:spPr>
          <a:xfrm>
            <a:off x="720000" y="1637000"/>
            <a:ext cx="3254100" cy="1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 </a:t>
            </a:r>
            <a:endParaRPr/>
          </a:p>
        </p:txBody>
      </p:sp>
      <p:sp>
        <p:nvSpPr>
          <p:cNvPr id="357" name="Google Shape;357;p38"/>
          <p:cNvSpPr/>
          <p:nvPr/>
        </p:nvSpPr>
        <p:spPr>
          <a:xfrm rot="-5400000">
            <a:off x="5893879" y="4304260"/>
            <a:ext cx="543600" cy="227700"/>
          </a:xfrm>
          <a:prstGeom prst="rtTriangl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358" name="Google Shape;358;p38"/>
          <p:cNvSpPr/>
          <p:nvPr/>
        </p:nvSpPr>
        <p:spPr>
          <a:xfrm rot="-5400000">
            <a:off x="6538971" y="4794510"/>
            <a:ext cx="275100" cy="275100"/>
          </a:xfrm>
          <a:prstGeom prst="flowChartMagneticDrum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pic>
        <p:nvPicPr>
          <p:cNvPr id="3" name="Picture 2" descr="A person sitting on the floor writing on a picture frame&#10;&#10;Description automatically generated">
            <a:extLst>
              <a:ext uri="{FF2B5EF4-FFF2-40B4-BE49-F238E27FC236}">
                <a16:creationId xmlns:a16="http://schemas.microsoft.com/office/drawing/2014/main" id="{6420D6E0-B5E0-8A7B-70B6-AC88AC2B6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538880" y="1086146"/>
            <a:ext cx="3961612" cy="2971209"/>
          </a:xfrm>
          <a:prstGeom prst="rect">
            <a:avLst/>
          </a:prstGeom>
        </p:spPr>
      </p:pic>
      <p:pic>
        <p:nvPicPr>
          <p:cNvPr id="5" name="Picture 4" descr="A person making a paper sculpture&#10;&#10;Description automatically generated">
            <a:extLst>
              <a:ext uri="{FF2B5EF4-FFF2-40B4-BE49-F238E27FC236}">
                <a16:creationId xmlns:a16="http://schemas.microsoft.com/office/drawing/2014/main" id="{6FFAFA61-ABDA-9464-E20A-6A60B42C8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48311" y="1643421"/>
            <a:ext cx="3605254" cy="270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3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C21D7-9380-C3CC-3539-C21831A26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Instalacija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5F9FC-E87A-2066-9C2F-52E316A858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268EE95-A6BF-E0E1-8A14-FA4FC5A61006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nowman made of plastic cups&#10;&#10;Description automatically generated">
            <a:extLst>
              <a:ext uri="{FF2B5EF4-FFF2-40B4-BE49-F238E27FC236}">
                <a16:creationId xmlns:a16="http://schemas.microsoft.com/office/drawing/2014/main" id="{A2FCEDB6-8203-DE27-E5CC-EB668F585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852" y="555978"/>
            <a:ext cx="2975168" cy="3977583"/>
          </a:xfrm>
          <a:prstGeom prst="rect">
            <a:avLst/>
          </a:prstGeom>
        </p:spPr>
      </p:pic>
      <p:pic>
        <p:nvPicPr>
          <p:cNvPr id="8" name="Picture 7" descr="A snowman made of plastic cups&#10;&#10;Description automatically generated">
            <a:extLst>
              <a:ext uri="{FF2B5EF4-FFF2-40B4-BE49-F238E27FC236}">
                <a16:creationId xmlns:a16="http://schemas.microsoft.com/office/drawing/2014/main" id="{74668B72-4389-91F6-92DE-88727A702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684" y="1635478"/>
            <a:ext cx="2316632" cy="290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32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4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RAČUN</a:t>
            </a:r>
            <a:endParaRPr/>
          </a:p>
        </p:txBody>
      </p:sp>
      <p:grpSp>
        <p:nvGrpSpPr>
          <p:cNvPr id="451" name="Google Shape;451;p44"/>
          <p:cNvGrpSpPr/>
          <p:nvPr/>
        </p:nvGrpSpPr>
        <p:grpSpPr>
          <a:xfrm>
            <a:off x="6879801" y="2566001"/>
            <a:ext cx="1948476" cy="2303900"/>
            <a:chOff x="6879801" y="2566001"/>
            <a:chExt cx="1948476" cy="2303900"/>
          </a:xfrm>
        </p:grpSpPr>
        <p:pic>
          <p:nvPicPr>
            <p:cNvPr id="452" name="Google Shape;452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79801" y="3519152"/>
              <a:ext cx="1400224" cy="1350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62926" y="2566001"/>
              <a:ext cx="1265351" cy="12206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4" name="Google Shape;454;p44"/>
          <p:cNvGrpSpPr/>
          <p:nvPr/>
        </p:nvGrpSpPr>
        <p:grpSpPr>
          <a:xfrm>
            <a:off x="232399" y="-109351"/>
            <a:ext cx="2594229" cy="2456076"/>
            <a:chOff x="232399" y="-109351"/>
            <a:chExt cx="2594229" cy="2456076"/>
          </a:xfrm>
        </p:grpSpPr>
        <p:pic>
          <p:nvPicPr>
            <p:cNvPr id="455" name="Google Shape;455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32399" y="1126082"/>
              <a:ext cx="1265351" cy="12206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668365">
              <a:off x="938976" y="247597"/>
              <a:ext cx="1766851" cy="9552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7" name="Google Shape;457;p44"/>
          <p:cNvSpPr/>
          <p:nvPr/>
        </p:nvSpPr>
        <p:spPr>
          <a:xfrm rot="1852124">
            <a:off x="8158974" y="2320387"/>
            <a:ext cx="543599" cy="502727"/>
          </a:xfrm>
          <a:custGeom>
            <a:avLst/>
            <a:gdLst/>
            <a:ahLst/>
            <a:cxnLst/>
            <a:rect l="l" t="t" r="r" b="b"/>
            <a:pathLst>
              <a:path w="1995" h="1845" extrusionOk="0">
                <a:moveTo>
                  <a:pt x="747" y="1844"/>
                </a:moveTo>
                <a:lnTo>
                  <a:pt x="745" y="1844"/>
                </a:lnTo>
                <a:cubicBezTo>
                  <a:pt x="737" y="1843"/>
                  <a:pt x="730" y="1841"/>
                  <a:pt x="725" y="1836"/>
                </a:cubicBezTo>
                <a:cubicBezTo>
                  <a:pt x="723" y="1835"/>
                  <a:pt x="721" y="1833"/>
                  <a:pt x="720" y="1832"/>
                </a:cubicBezTo>
                <a:cubicBezTo>
                  <a:pt x="719" y="1831"/>
                  <a:pt x="718" y="1830"/>
                  <a:pt x="717" y="1828"/>
                </a:cubicBezTo>
                <a:lnTo>
                  <a:pt x="7" y="725"/>
                </a:lnTo>
                <a:cubicBezTo>
                  <a:pt x="2" y="717"/>
                  <a:pt x="0" y="707"/>
                  <a:pt x="3" y="697"/>
                </a:cubicBezTo>
                <a:cubicBezTo>
                  <a:pt x="5" y="688"/>
                  <a:pt x="12" y="680"/>
                  <a:pt x="21" y="675"/>
                </a:cubicBezTo>
                <a:lnTo>
                  <a:pt x="1349" y="4"/>
                </a:lnTo>
                <a:cubicBezTo>
                  <a:pt x="1350" y="4"/>
                  <a:pt x="1350" y="3"/>
                  <a:pt x="1351" y="3"/>
                </a:cubicBezTo>
                <a:cubicBezTo>
                  <a:pt x="1358" y="0"/>
                  <a:pt x="1365" y="0"/>
                  <a:pt x="1371" y="1"/>
                </a:cubicBezTo>
                <a:cubicBezTo>
                  <a:pt x="1374" y="1"/>
                  <a:pt x="1376" y="2"/>
                  <a:pt x="1379" y="3"/>
                </a:cubicBezTo>
                <a:cubicBezTo>
                  <a:pt x="1385" y="6"/>
                  <a:pt x="1390" y="10"/>
                  <a:pt x="1394" y="17"/>
                </a:cubicBezTo>
                <a:cubicBezTo>
                  <a:pt x="1395" y="18"/>
                  <a:pt x="1396" y="19"/>
                  <a:pt x="1396" y="21"/>
                </a:cubicBezTo>
                <a:cubicBezTo>
                  <a:pt x="1397" y="22"/>
                  <a:pt x="1398" y="23"/>
                  <a:pt x="1398" y="24"/>
                </a:cubicBezTo>
                <a:lnTo>
                  <a:pt x="1991" y="1798"/>
                </a:lnTo>
                <a:cubicBezTo>
                  <a:pt x="1994" y="1809"/>
                  <a:pt x="1992" y="1821"/>
                  <a:pt x="1986" y="1830"/>
                </a:cubicBezTo>
                <a:cubicBezTo>
                  <a:pt x="1979" y="1838"/>
                  <a:pt x="1969" y="1843"/>
                  <a:pt x="1958" y="1843"/>
                </a:cubicBezTo>
                <a:lnTo>
                  <a:pt x="747" y="1843"/>
                </a:lnTo>
                <a:cubicBezTo>
                  <a:pt x="747" y="1844"/>
                  <a:pt x="747" y="1844"/>
                  <a:pt x="747" y="1844"/>
                </a:cubicBezTo>
                <a:moveTo>
                  <a:pt x="796" y="1775"/>
                </a:moveTo>
                <a:lnTo>
                  <a:pt x="1909" y="1775"/>
                </a:lnTo>
                <a:lnTo>
                  <a:pt x="1364" y="143"/>
                </a:lnTo>
                <a:lnTo>
                  <a:pt x="796" y="1775"/>
                </a:lnTo>
                <a:moveTo>
                  <a:pt x="86" y="720"/>
                </a:moveTo>
                <a:lnTo>
                  <a:pt x="737" y="1731"/>
                </a:lnTo>
                <a:lnTo>
                  <a:pt x="1303" y="105"/>
                </a:lnTo>
                <a:lnTo>
                  <a:pt x="86" y="720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4"/>
          <p:cNvSpPr/>
          <p:nvPr/>
        </p:nvSpPr>
        <p:spPr>
          <a:xfrm>
            <a:off x="1768550" y="1409275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459" name="Google Shape;459;p44"/>
          <p:cNvSpPr/>
          <p:nvPr/>
        </p:nvSpPr>
        <p:spPr>
          <a:xfrm>
            <a:off x="6436925" y="4675681"/>
            <a:ext cx="275100" cy="275100"/>
          </a:xfrm>
          <a:prstGeom prst="flowChartMagneticDrum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460" name="Google Shape;460;p44"/>
          <p:cNvSpPr/>
          <p:nvPr/>
        </p:nvSpPr>
        <p:spPr>
          <a:xfrm>
            <a:off x="8541900" y="4340050"/>
            <a:ext cx="107700" cy="107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461" name="Google Shape;461;p44"/>
          <p:cNvSpPr/>
          <p:nvPr/>
        </p:nvSpPr>
        <p:spPr>
          <a:xfrm>
            <a:off x="806750" y="2212229"/>
            <a:ext cx="718200" cy="300900"/>
          </a:xfrm>
          <a:prstGeom prst="rtTriangl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  <p:sp>
        <p:nvSpPr>
          <p:cNvPr id="462" name="Google Shape;462;p44"/>
          <p:cNvSpPr/>
          <p:nvPr/>
        </p:nvSpPr>
        <p:spPr>
          <a:xfrm>
            <a:off x="350725" y="450538"/>
            <a:ext cx="177900" cy="177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Jura Medium"/>
              <a:ea typeface="Jura Medium"/>
              <a:cs typeface="Jura Medium"/>
              <a:sym typeface="Jura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46C12-A304-7024-F012-D2FAB4B7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45025"/>
            <a:ext cx="4472401" cy="749088"/>
          </a:xfrm>
        </p:spPr>
        <p:txBody>
          <a:bodyPr/>
          <a:lstStyle/>
          <a:p>
            <a:r>
              <a:rPr lang="en-US" sz="2800" err="1"/>
              <a:t>Oplošje</a:t>
            </a:r>
            <a:r>
              <a:rPr lang="en-US" sz="2800"/>
              <a:t> </a:t>
            </a:r>
            <a:r>
              <a:rPr lang="en-US" sz="2800" err="1"/>
              <a:t>i</a:t>
            </a:r>
            <a:r>
              <a:rPr lang="en-US" sz="2800"/>
              <a:t> Volumen </a:t>
            </a:r>
            <a:r>
              <a:rPr lang="en-US" sz="2800" err="1"/>
              <a:t>kocke</a:t>
            </a:r>
            <a:r>
              <a:rPr lang="en-US" sz="2800"/>
              <a:t> </a:t>
            </a:r>
            <a:r>
              <a:rPr lang="en-US" sz="2800" err="1"/>
              <a:t>i</a:t>
            </a:r>
            <a:r>
              <a:rPr lang="en-US" sz="2800"/>
              <a:t> </a:t>
            </a:r>
            <a:r>
              <a:rPr lang="en-US" sz="2800" err="1"/>
              <a:t>valjka-šešir</a:t>
            </a:r>
            <a:r>
              <a:rPr lang="en-US" sz="2800"/>
              <a:t> </a:t>
            </a:r>
            <a:r>
              <a:rPr lang="en-US" sz="2800" err="1"/>
              <a:t>i</a:t>
            </a:r>
            <a:r>
              <a:rPr lang="en-US" sz="2800"/>
              <a:t> </a:t>
            </a:r>
            <a:r>
              <a:rPr lang="en-US" sz="2800" err="1"/>
              <a:t>tijelo</a:t>
            </a:r>
            <a:r>
              <a:rPr lang="en-US" sz="2800"/>
              <a:t>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200E9E-D789-053C-5142-858FF94C0B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paper with math equations and formulas&#10;&#10;Description automatically generated">
            <a:extLst>
              <a:ext uri="{FF2B5EF4-FFF2-40B4-BE49-F238E27FC236}">
                <a16:creationId xmlns:a16="http://schemas.microsoft.com/office/drawing/2014/main" id="{24054FB9-D042-F567-818C-D8F399D98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53827" y="968002"/>
            <a:ext cx="4591372" cy="326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74271"/>
      </p:ext>
    </p:extLst>
  </p:cSld>
  <p:clrMapOvr>
    <a:masterClrMapping/>
  </p:clrMapOvr>
</p:sld>
</file>

<file path=ppt/theme/theme1.xml><?xml version="1.0" encoding="utf-8"?>
<a:theme xmlns:a="http://schemas.openxmlformats.org/drawingml/2006/main" name="Geometry - Math - 7th grade by Slidesgo">
  <a:themeElements>
    <a:clrScheme name="Simple Light">
      <a:dk1>
        <a:srgbClr val="1B2020"/>
      </a:dk1>
      <a:lt1>
        <a:srgbClr val="F3ECE4"/>
      </a:lt1>
      <a:dk2>
        <a:srgbClr val="EEC36D"/>
      </a:dk2>
      <a:lt2>
        <a:srgbClr val="D37F5A"/>
      </a:lt2>
      <a:accent1>
        <a:srgbClr val="7D92A7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13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Geometry - Math - 7th grade by Slidesgo</vt:lpstr>
      <vt:lpstr>PROJEKTNI ZADATAK</vt:lpstr>
      <vt:lpstr>ZADATAK</vt:lpstr>
      <vt:lpstr>IDEJA</vt:lpstr>
      <vt:lpstr>INSPIRACIJA</vt:lpstr>
      <vt:lpstr>MATERIJALI</vt:lpstr>
      <vt:lpstr>PROCES</vt:lpstr>
      <vt:lpstr>Instalacija</vt:lpstr>
      <vt:lpstr>RAČUN</vt:lpstr>
      <vt:lpstr>Oplošje i Volumen kocke i valjka-šešir i tijelo </vt:lpstr>
      <vt:lpstr>Oplošje i Volumen stošca-nos</vt:lpstr>
      <vt:lpstr>Oplošje i Volumen kugle</vt:lpstr>
      <vt:lpstr>Ukupan Volumen i Oplošje tijela</vt:lpstr>
      <vt:lpstr>ZAKLJUČAK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PROJEKTNI ZADATAK</dc:title>
  <dc:creator>gloria</dc:creator>
  <cp:revision>8</cp:revision>
  <dcterms:modified xsi:type="dcterms:W3CDTF">2025-02-07T23:25:58Z</dcterms:modified>
</cp:coreProperties>
</file>