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40"/>
  </p:normalViewPr>
  <p:slideViewPr>
    <p:cSldViewPr snapToGrid="0">
      <p:cViewPr varScale="1">
        <p:scale>
          <a:sx n="79" d="100"/>
          <a:sy n="79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98A1-1907-FE61-F5D0-5EF2BC002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2A82E-B832-A95B-6AB4-1585D8FF0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F1BB5-2792-4E6E-60FB-C44669CB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25F5C-9D6E-A32F-8160-95EF4C0C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E445-53EA-C8A7-4662-7C142525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6069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4262-30EB-3ABA-7A9B-3B6CD0B8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01406-05C7-CFC2-6DF7-9EA476B1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8C2A-4893-C233-3E2A-BFE1B7A4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A09AC-6D8E-B36E-6A0E-B62B7717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E13E-0708-3817-5B3A-21F8D9E6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2843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DAB5A-9971-84D5-DF4F-525E56A9E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BA03E-B892-DA31-86EA-D2F648FAF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D3714-5AE8-8236-2B4D-F55DFCF0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752EB-18EC-785F-E776-2F0A3986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B16D0-630A-C805-1528-5AB1F7E5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6666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DE03-B51C-2027-C7E8-52ED9BD8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692D-3F28-1536-0C32-B27590B0E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3557-7582-13F8-EF5F-25B37BEE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497B-8884-D6F7-CFF5-013CF10B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2485-EC2B-F0E8-EAA2-F7984DA9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0345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E12F-CF37-910F-3CA9-74A33041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6C6E9-FB35-93CB-05D3-1DE107B39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1373-B6D9-97E9-684B-434E5079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9CD5-3AFE-C2EB-046E-05A408E8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76849-485E-190F-9B8B-2BED1CBD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3940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52DB-BBA0-2636-BB7F-5613E3D0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7B19-D407-5FC9-0ADD-76167D14A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05F4C-DF7E-22EA-5D8F-A22A145E1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D3553-1739-71CC-730D-DFDD4CA4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CAA8A-F033-185F-427E-4DAA0470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7C2E1-92B9-A2A1-0697-DA87F013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707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C394-D260-8258-CC7B-2FC61D78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1AEA8-89A4-F053-7A60-F69E3B72F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DBBE3-499B-16CA-699A-69C0C8657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19607-7612-E464-C5D2-CFAE95948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E656E-DF72-7535-CE5C-0F8A647CA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D2A04-6EDE-7C93-9F7A-27A54584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8936E-0866-E1C2-5736-419F06F3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ADC72-7A0E-D918-DDD3-63002095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8234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64EF-AB8D-8B63-5D52-FBFFBFD0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B6202-874A-5A5D-2E9D-1E0DFC16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37F2E-AC60-DA70-4F21-F491F02D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BFA8A-ED3D-1EE1-2B71-59BEEA8C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2225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F2E4D-0B87-2AD3-64F2-9A7555CE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6C0F6-E874-5DD8-2BD0-DFE20170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24015-57EE-1A92-6394-16890D71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0008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4219-ABF3-EE4B-1644-5D6F840C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F87E-0CDB-B5AC-EF07-B0892520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CCA96-6730-24E4-6452-ECE1403CD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B4E51-5C94-F54D-34D2-C2FE38CE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0001C-2807-24C7-ACE1-5E0A907D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71CC2-3BC6-D5F1-CE99-28CFB4FC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5593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9244-31E1-E0BC-0B2B-7A0A2C10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FA5BE-F9A1-DC64-E2CF-9B2FBDC94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4ABFC-057D-C4BB-6631-18641DA2C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4D11B-7CA9-B5FB-3E95-FB4D726F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90FE-1775-0532-B9AD-292553D8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3944B-ED59-D598-5C61-18E85A9C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3503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0A291-9639-1C05-273A-F9848828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D5B5-F4E2-828E-EBF7-D583ECD1C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D5FA-AB37-190E-B4FE-8970E088F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C3F5-C740-7243-8538-AB3D220ED2EE}" type="datetimeFigureOut">
              <a:rPr lang="en-HR" smtClean="0"/>
              <a:t>02/08/2025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0A6E-E7DB-C6CA-A631-2D4A75ACF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FA5A5-5E0A-C387-0D27-05FBA0468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D6D1-A949-A149-9505-3BDE2B1A22E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0534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ernji.hr/vijesti/golemi-eurodom-u-osijeku-moze-biti-gotov-za-pet-mjeseci-328733" TargetMode="External"/><Relationship Id="rId2" Type="http://schemas.openxmlformats.org/officeDocument/2006/relationships/hyperlink" Target="https://hr.wikipedia.org/wiki/Eurodom_Osije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las-slavonije.hr/435457/3/Eurodom-postaje-novo-drustveno-srediste-grada" TargetMode="External"/><Relationship Id="rId4" Type="http://schemas.openxmlformats.org/officeDocument/2006/relationships/hyperlink" Target="https://www.eurodom.com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33DD7-3B1B-DA76-A0C7-1E71AF4BE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846" y="-888755"/>
            <a:ext cx="5651630" cy="4567137"/>
          </a:xfrm>
        </p:spPr>
        <p:txBody>
          <a:bodyPr>
            <a:normAutofit/>
          </a:bodyPr>
          <a:lstStyle/>
          <a:p>
            <a:pPr algn="l"/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Eurodom Osijek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16969-7E3D-387B-9D90-0D45420A6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689" y="3840770"/>
            <a:ext cx="4800837" cy="873734"/>
          </a:xfrm>
        </p:spPr>
        <p:txBody>
          <a:bodyPr>
            <a:normAutofit/>
          </a:bodyPr>
          <a:lstStyle/>
          <a:p>
            <a:pPr algn="l"/>
            <a:endParaRPr lang="en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urodom building in Osijek | A biggest building in Osijek (C… | Flickr">
            <a:extLst>
              <a:ext uri="{FF2B5EF4-FFF2-40B4-BE49-F238E27FC236}">
                <a16:creationId xmlns:a16="http://schemas.microsoft.com/office/drawing/2014/main" id="{13EEC469-687B-AD4B-2EC8-102F6672E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8" r="2" b="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5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AF3DE-FF68-4E0F-480F-AF654CE3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7" y="1042080"/>
            <a:ext cx="3888526" cy="1800526"/>
          </a:xfrm>
        </p:spPr>
        <p:txBody>
          <a:bodyPr>
            <a:normAutofit/>
          </a:bodyPr>
          <a:lstStyle/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Općenito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6C57-2977-7C0D-BBDB-CD99EC9A8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izgrađen 2013.</a:t>
            </a:r>
          </a:p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kompleksa – poslovni, kulturni i trgovački</a:t>
            </a:r>
          </a:p>
        </p:txBody>
      </p:sp>
      <p:pic>
        <p:nvPicPr>
          <p:cNvPr id="2052" name="Picture 4" descr="svt Hrvatska">
            <a:extLst>
              <a:ext uri="{FF2B5EF4-FFF2-40B4-BE49-F238E27FC236}">
                <a16:creationId xmlns:a16="http://schemas.microsoft.com/office/drawing/2014/main" id="{F4BC286F-E913-7ECD-CE7A-9A7867EA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900" y="673015"/>
            <a:ext cx="7147983" cy="55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5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Nova turistička atrakcija u Osijeku: Eurodom postavio panoramska dizala —  SIB.hr">
            <a:extLst>
              <a:ext uri="{FF2B5EF4-FFF2-40B4-BE49-F238E27FC236}">
                <a16:creationId xmlns:a16="http://schemas.microsoft.com/office/drawing/2014/main" id="{71079E1B-ED58-277A-64E8-293FA6FC9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r="14828" b="1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C2734-6236-F603-9090-9A81AC1F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150" y="3102999"/>
            <a:ext cx="6312602" cy="19412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Poslovni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centar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Eurodom</a:t>
            </a: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0439-3CA9-B54F-7AEA-BCA0D10F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777" y="5044234"/>
            <a:ext cx="5395975" cy="64678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poluvaljka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povezana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četverostranom</a:t>
            </a:r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prizmom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urodom će brzo biti završen, koliko je to brzo - nitko ne zna">
            <a:extLst>
              <a:ext uri="{FF2B5EF4-FFF2-40B4-BE49-F238E27FC236}">
                <a16:creationId xmlns:a16="http://schemas.microsoft.com/office/drawing/2014/main" id="{CD066366-CBC3-F8B9-E4A2-BDD87ED34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r="9677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ece of paper with math equations and formulas&#10;&#10;Description automatically generated">
            <a:extLst>
              <a:ext uri="{FF2B5EF4-FFF2-40B4-BE49-F238E27FC236}">
                <a16:creationId xmlns:a16="http://schemas.microsoft.com/office/drawing/2014/main" id="{997B7E9F-8433-114A-364A-9BE2F1DAB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706" y="643467"/>
            <a:ext cx="41225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1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box with a cut out piece&#10;&#10;Description automatically generated with medium confidence">
            <a:extLst>
              <a:ext uri="{FF2B5EF4-FFF2-40B4-BE49-F238E27FC236}">
                <a16:creationId xmlns:a16="http://schemas.microsoft.com/office/drawing/2014/main" id="{C86B9CD5-739F-B753-8FC2-AA0D9C955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85888"/>
            <a:ext cx="3046413" cy="4079875"/>
          </a:xfrm>
        </p:spPr>
      </p:pic>
      <p:pic>
        <p:nvPicPr>
          <p:cNvPr id="1026" name="Picture 2" descr="Naslovnica - Poslovno trgovački centar Eurodom">
            <a:extLst>
              <a:ext uri="{FF2B5EF4-FFF2-40B4-BE49-F238E27FC236}">
                <a16:creationId xmlns:a16="http://schemas.microsoft.com/office/drawing/2014/main" id="{DD0416C0-2209-C264-0F43-A1A1F36C3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r="20403" b="2"/>
          <a:stretch/>
        </p:blipFill>
        <p:spPr bwMode="auto">
          <a:xfrm>
            <a:off x="7134225" y="1385888"/>
            <a:ext cx="4089400" cy="407987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9DB26-D2DD-E850-ED9B-F5A7093F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Maketa i zaključak</a:t>
            </a:r>
          </a:p>
        </p:txBody>
      </p:sp>
    </p:spTree>
    <p:extLst>
      <p:ext uri="{BB962C8B-B14F-4D97-AF65-F5344CB8AC3E}">
        <p14:creationId xmlns:p14="http://schemas.microsoft.com/office/powerpoint/2010/main" val="89271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3CB5-F3DC-A5D8-32D2-8494807C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5" y="681037"/>
            <a:ext cx="10515600" cy="1325563"/>
          </a:xfrm>
        </p:spPr>
        <p:txBody>
          <a:bodyPr/>
          <a:lstStyle/>
          <a:p>
            <a:r>
              <a:rPr lang="en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literature i slika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5276-9BB3-2917-55A8-E381B233C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  <a:tabLst>
                <a:tab pos="4202430" algn="l"/>
              </a:tabLst>
            </a:pPr>
            <a:r>
              <a:rPr lang="hr-HR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https://hr.wikipedia.org/wiki/Eurodom_Osijek</a:t>
            </a:r>
            <a:endParaRPr lang="en-HR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202430" algn="l"/>
              </a:tabLst>
            </a:pPr>
            <a:r>
              <a:rPr lang="hr-HR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https://www.vecernji.hr/vijesti/golemi-eurodom-u-osijeku-moze-biti-gotov-za-pet-mjeseci-328733</a:t>
            </a:r>
            <a:endParaRPr lang="en-HR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202430" algn="l"/>
              </a:tabLst>
            </a:pPr>
            <a:r>
              <a:rPr lang="hr-HR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https://www.eurodom.com.hr/</a:t>
            </a:r>
            <a:endParaRPr lang="en-HR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202430" algn="l"/>
              </a:tabLst>
            </a:pPr>
            <a:r>
              <a:rPr lang="hr-HR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https://www.glas-slavonije.hr/435457/3/Eurodom-postaje-novo-drustveno-srediste-grada</a:t>
            </a:r>
            <a:endParaRPr lang="en-HR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Slike</a:t>
            </a:r>
          </a:p>
          <a:p>
            <a:pPr marL="0" indent="0">
              <a:buNone/>
            </a:pPr>
            <a:r>
              <a:rPr lang="en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www.flickr.com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/photos/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herrflickr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/31501964162</a:t>
            </a:r>
            <a:endParaRPr lang="en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www.svt.hr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svt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references_structure_datoteke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eurodom.html</a:t>
            </a:r>
            <a:endParaRPr lang="en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sib.net.hr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vijesti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osijek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/3477203/nova-turisticka-atrakcija-u-osijeku-eurodom-postavio-panoramska-dizala/</a:t>
            </a:r>
            <a:endParaRPr lang="en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www.glas-slavonije.hr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/182060/3/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Eurodom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zavrsen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-je-to-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nitko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endParaRPr lang="en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hr-HR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https://www.eurodom.com.hr/</a:t>
            </a:r>
            <a:endParaRPr lang="en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sib.net.hr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vijesti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osijek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/4225864/veliki-hrvatski-mobilni-operater-povecao-svoj-prostor-u-eurodomu-i-zaposljava-jos-70-djelatnika/</a:t>
            </a:r>
            <a:endParaRPr lang="en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174</Words>
  <Application>Microsoft Office PowerPoint</Application>
  <PresentationFormat>Široki zaslon</PresentationFormat>
  <Paragraphs>19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Eurodom Osijek</vt:lpstr>
      <vt:lpstr>Općenito</vt:lpstr>
      <vt:lpstr>Poslovni centar Eurodom</vt:lpstr>
      <vt:lpstr>PowerPoint prezentacija</vt:lpstr>
      <vt:lpstr>Maketa i zaključak</vt:lpstr>
      <vt:lpstr>Popis literature i slika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Eurodom Osijek</dc:title>
  <dc:creator>Petra Zubonja</dc:creator>
  <cp:lastModifiedBy>Lucija Rukavina</cp:lastModifiedBy>
  <cp:revision>4</cp:revision>
  <dcterms:created xsi:type="dcterms:W3CDTF">2024-01-26T12:40:24Z</dcterms:created>
  <dcterms:modified xsi:type="dcterms:W3CDTF">2025-02-07T23:00:53Z</dcterms:modified>
</cp:coreProperties>
</file>